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  <p:sldMasterId id="2147483824" r:id="rId2"/>
    <p:sldMasterId id="2147483848" r:id="rId3"/>
    <p:sldMasterId id="2147483860" r:id="rId4"/>
    <p:sldMasterId id="2147483872" r:id="rId5"/>
    <p:sldMasterId id="2147483884" r:id="rId6"/>
    <p:sldMasterId id="2147483896" r:id="rId7"/>
    <p:sldMasterId id="2147483920" r:id="rId8"/>
    <p:sldMasterId id="2147483932" r:id="rId9"/>
  </p:sldMasterIdLst>
  <p:notesMasterIdLst>
    <p:notesMasterId r:id="rId47"/>
  </p:notesMasterIdLst>
  <p:handoutMasterIdLst>
    <p:handoutMasterId r:id="rId48"/>
  </p:handoutMasterIdLst>
  <p:sldIdLst>
    <p:sldId id="504" r:id="rId10"/>
    <p:sldId id="588" r:id="rId11"/>
    <p:sldId id="548" r:id="rId12"/>
    <p:sldId id="556" r:id="rId13"/>
    <p:sldId id="573" r:id="rId14"/>
    <p:sldId id="551" r:id="rId15"/>
    <p:sldId id="606" r:id="rId16"/>
    <p:sldId id="607" r:id="rId17"/>
    <p:sldId id="608" r:id="rId18"/>
    <p:sldId id="553" r:id="rId19"/>
    <p:sldId id="555" r:id="rId20"/>
    <p:sldId id="522" r:id="rId21"/>
    <p:sldId id="574" r:id="rId22"/>
    <p:sldId id="594" r:id="rId23"/>
    <p:sldId id="596" r:id="rId24"/>
    <p:sldId id="558" r:id="rId25"/>
    <p:sldId id="595" r:id="rId26"/>
    <p:sldId id="560" r:id="rId27"/>
    <p:sldId id="562" r:id="rId28"/>
    <p:sldId id="609" r:id="rId29"/>
    <p:sldId id="561" r:id="rId30"/>
    <p:sldId id="572" r:id="rId31"/>
    <p:sldId id="507" r:id="rId32"/>
    <p:sldId id="510" r:id="rId33"/>
    <p:sldId id="511" r:id="rId34"/>
    <p:sldId id="492" r:id="rId35"/>
    <p:sldId id="598" r:id="rId36"/>
    <p:sldId id="494" r:id="rId37"/>
    <p:sldId id="495" r:id="rId38"/>
    <p:sldId id="501" r:id="rId39"/>
    <p:sldId id="496" r:id="rId40"/>
    <p:sldId id="599" r:id="rId41"/>
    <p:sldId id="502" r:id="rId42"/>
    <p:sldId id="532" r:id="rId43"/>
    <p:sldId id="615" r:id="rId44"/>
    <p:sldId id="576" r:id="rId45"/>
    <p:sldId id="503" r:id="rId46"/>
  </p:sldIdLst>
  <p:sldSz cx="13442950" cy="7561263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3529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07081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60639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14198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67751" algn="l" defTabSz="90708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21305" algn="l" defTabSz="90708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174859" algn="l" defTabSz="90708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28404" algn="l" defTabSz="90708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BE7"/>
    <a:srgbClr val="FFFFFF"/>
    <a:srgbClr val="371D97"/>
    <a:srgbClr val="024631"/>
    <a:srgbClr val="2C805C"/>
    <a:srgbClr val="FA8C7A"/>
    <a:srgbClr val="FFFFAF"/>
    <a:srgbClr val="FF7575"/>
    <a:srgbClr val="000099"/>
    <a:srgbClr val="14B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8" autoAdjust="0"/>
    <p:restoredTop sz="98413" autoAdjust="0"/>
  </p:normalViewPr>
  <p:slideViewPr>
    <p:cSldViewPr>
      <p:cViewPr>
        <p:scale>
          <a:sx n="74" d="100"/>
          <a:sy n="74" d="100"/>
        </p:scale>
        <p:origin x="-378" y="126"/>
      </p:cViewPr>
      <p:guideLst>
        <p:guide orient="horz" pos="2382"/>
        <p:guide pos="4234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7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CDFC7-DCF7-4AC0-89BB-36826D1333A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D45466-640E-424F-A7A6-5046A4567BCA}">
      <dgm:prSet phldrT="[Текст]" custT="1"/>
      <dgm:spPr>
        <a:solidFill>
          <a:srgbClr val="8DF3BE">
            <a:alpha val="46000"/>
          </a:srgbClr>
        </a:solidFill>
        <a:ln>
          <a:solidFill>
            <a:srgbClr val="14BC64"/>
          </a:solidFill>
        </a:ln>
      </dgm:spPr>
      <dgm:t>
        <a:bodyPr/>
        <a:lstStyle/>
        <a:p>
          <a:r>
            <a:rPr lang="ru-RU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Основной государственный экзамен</a:t>
          </a:r>
        </a:p>
        <a:p>
          <a:r>
            <a:rPr lang="ru-RU" sz="5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ОГЭ</a:t>
          </a:r>
          <a:endParaRPr lang="ru-RU" sz="54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 pitchFamily="34" charset="0"/>
          </a:endParaRPr>
        </a:p>
      </dgm:t>
    </dgm:pt>
    <dgm:pt modelId="{7C0F3143-1E05-4EDE-B7AB-9C9267218362}" type="parTrans" cxnId="{1B5B1078-3A57-4053-883B-F820EA66E914}">
      <dgm:prSet/>
      <dgm:spPr>
        <a:ln>
          <a:solidFill>
            <a:srgbClr val="078F65"/>
          </a:solidFill>
        </a:ln>
      </dgm:spPr>
      <dgm:t>
        <a:bodyPr/>
        <a:lstStyle/>
        <a:p>
          <a:endParaRPr lang="ru-RU"/>
        </a:p>
      </dgm:t>
    </dgm:pt>
    <dgm:pt modelId="{F92E39A0-B18C-45EF-A9E2-945B23E12080}" type="sibTrans" cxnId="{1B5B1078-3A57-4053-883B-F820EA66E914}">
      <dgm:prSet/>
      <dgm:spPr/>
      <dgm:t>
        <a:bodyPr/>
        <a:lstStyle/>
        <a:p>
          <a:endParaRPr lang="ru-RU"/>
        </a:p>
      </dgm:t>
    </dgm:pt>
    <dgm:pt modelId="{04EF211D-877B-4E52-B691-2960A8B74AAE}">
      <dgm:prSet phldrT="[Текст]" custT="1"/>
      <dgm:spPr>
        <a:solidFill>
          <a:srgbClr val="8DF3BE">
            <a:alpha val="46000"/>
          </a:srgbClr>
        </a:solidFill>
        <a:ln>
          <a:solidFill>
            <a:srgbClr val="14BC64"/>
          </a:solidFill>
        </a:ln>
      </dgm:spPr>
      <dgm:t>
        <a:bodyPr/>
        <a:lstStyle/>
        <a:p>
          <a:r>
            <a:rPr lang="ru-RU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Государственный выпускной экзамен</a:t>
          </a:r>
        </a:p>
        <a:p>
          <a:r>
            <a:rPr lang="ru-RU" sz="5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ГВЭ</a:t>
          </a:r>
          <a:endParaRPr lang="ru-RU" sz="5400" dirty="0"/>
        </a:p>
      </dgm:t>
    </dgm:pt>
    <dgm:pt modelId="{AF52BC77-0ACE-4E43-B3CA-6552A2FC6681}" type="parTrans" cxnId="{AA3631E3-D2DB-4CB6-96BE-832CDF5B0CB7}">
      <dgm:prSet/>
      <dgm:spPr>
        <a:ln>
          <a:solidFill>
            <a:srgbClr val="078F65"/>
          </a:solidFill>
        </a:ln>
      </dgm:spPr>
      <dgm:t>
        <a:bodyPr/>
        <a:lstStyle/>
        <a:p>
          <a:endParaRPr lang="ru-RU"/>
        </a:p>
      </dgm:t>
    </dgm:pt>
    <dgm:pt modelId="{4A717B87-3B02-4F22-B841-DE60D9EB2051}" type="sibTrans" cxnId="{AA3631E3-D2DB-4CB6-96BE-832CDF5B0CB7}">
      <dgm:prSet/>
      <dgm:spPr/>
      <dgm:t>
        <a:bodyPr/>
        <a:lstStyle/>
        <a:p>
          <a:endParaRPr lang="ru-RU"/>
        </a:p>
      </dgm:t>
    </dgm:pt>
    <dgm:pt modelId="{A49EB96C-3362-4644-8C7C-F19514B3F766}">
      <dgm:prSet phldrT="[Текст]" custT="1"/>
      <dgm:spPr>
        <a:solidFill>
          <a:srgbClr val="8DF3BE">
            <a:alpha val="46000"/>
          </a:srgbClr>
        </a:solidFill>
        <a:ln>
          <a:solidFill>
            <a:srgbClr val="14BC64"/>
          </a:solidFill>
        </a:ln>
      </dgm:spPr>
      <dgm:t>
        <a:bodyPr/>
        <a:lstStyle/>
        <a:p>
          <a:r>
            <a:rPr lang="ru-RU" sz="33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Государственная итоговая аттестация по образовательным программам основного общего образования </a:t>
          </a:r>
        </a:p>
        <a:p>
          <a:r>
            <a:rPr lang="ru-RU" sz="54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ГИА – 9</a:t>
          </a:r>
          <a:endParaRPr lang="ru-RU" sz="5400" dirty="0"/>
        </a:p>
      </dgm:t>
    </dgm:pt>
    <dgm:pt modelId="{8DC6464D-2084-45E3-BF0F-0555DDC459E7}" type="sibTrans" cxnId="{3852D499-FD56-4245-924C-B654C085F056}">
      <dgm:prSet/>
      <dgm:spPr/>
      <dgm:t>
        <a:bodyPr/>
        <a:lstStyle/>
        <a:p>
          <a:endParaRPr lang="ru-RU"/>
        </a:p>
      </dgm:t>
    </dgm:pt>
    <dgm:pt modelId="{AA4168AB-4522-48D0-8342-1D991C9A8909}" type="parTrans" cxnId="{3852D499-FD56-4245-924C-B654C085F056}">
      <dgm:prSet/>
      <dgm:spPr/>
      <dgm:t>
        <a:bodyPr/>
        <a:lstStyle/>
        <a:p>
          <a:endParaRPr lang="ru-RU"/>
        </a:p>
      </dgm:t>
    </dgm:pt>
    <dgm:pt modelId="{60CEC479-9C0B-4451-91F8-5D6ED5D16F87}" type="pres">
      <dgm:prSet presAssocID="{2B1CDFC7-DCF7-4AC0-89BB-36826D1333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669A3-8E9B-4C73-8022-FCD0682FAA88}" type="pres">
      <dgm:prSet presAssocID="{A49EB96C-3362-4644-8C7C-F19514B3F766}" presName="root1" presStyleCnt="0"/>
      <dgm:spPr/>
    </dgm:pt>
    <dgm:pt modelId="{FC006AE5-FB13-4B48-AFF2-6B091813ACF0}" type="pres">
      <dgm:prSet presAssocID="{A49EB96C-3362-4644-8C7C-F19514B3F766}" presName="LevelOneTextNode" presStyleLbl="node0" presStyleIdx="0" presStyleCnt="1" custScaleY="188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26D19E-7723-42C4-A56C-9AC48A9CB745}" type="pres">
      <dgm:prSet presAssocID="{A49EB96C-3362-4644-8C7C-F19514B3F766}" presName="level2hierChild" presStyleCnt="0"/>
      <dgm:spPr/>
    </dgm:pt>
    <dgm:pt modelId="{FB025658-4BBF-4F22-81BE-494A5C516B60}" type="pres">
      <dgm:prSet presAssocID="{7C0F3143-1E05-4EDE-B7AB-9C926721836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197E1F9-5D69-4973-B152-A291A350FCFD}" type="pres">
      <dgm:prSet presAssocID="{7C0F3143-1E05-4EDE-B7AB-9C926721836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8C6C151-8FAD-497C-B6EC-071900B72272}" type="pres">
      <dgm:prSet presAssocID="{4BD45466-640E-424F-A7A6-5046A4567BCA}" presName="root2" presStyleCnt="0"/>
      <dgm:spPr/>
    </dgm:pt>
    <dgm:pt modelId="{FE8111AB-0CB6-46EE-BEB5-2FBC41EBA225}" type="pres">
      <dgm:prSet presAssocID="{4BD45466-640E-424F-A7A6-5046A4567BCA}" presName="LevelTwoTextNode" presStyleLbl="node2" presStyleIdx="0" presStyleCnt="2" custScaleX="136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7F42A0-9AA9-453B-9B81-CBB1FDBFD437}" type="pres">
      <dgm:prSet presAssocID="{4BD45466-640E-424F-A7A6-5046A4567BCA}" presName="level3hierChild" presStyleCnt="0"/>
      <dgm:spPr/>
    </dgm:pt>
    <dgm:pt modelId="{DD50AB67-B65F-40D9-8F8E-A5AC9F122E75}" type="pres">
      <dgm:prSet presAssocID="{AF52BC77-0ACE-4E43-B3CA-6552A2FC668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5FDBC25-6F4B-4BDB-BACA-D48A0151D05C}" type="pres">
      <dgm:prSet presAssocID="{AF52BC77-0ACE-4E43-B3CA-6552A2FC668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D13C2DD-DFDE-4CEA-B1CC-6F5FB042057F}" type="pres">
      <dgm:prSet presAssocID="{04EF211D-877B-4E52-B691-2960A8B74AAE}" presName="root2" presStyleCnt="0"/>
      <dgm:spPr/>
    </dgm:pt>
    <dgm:pt modelId="{F52CC4FC-C4D0-4117-9666-6FD3903847A7}" type="pres">
      <dgm:prSet presAssocID="{04EF211D-877B-4E52-B691-2960A8B74AAE}" presName="LevelTwoTextNode" presStyleLbl="node2" presStyleIdx="1" presStyleCnt="2" custScaleX="136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E6DFCB-552D-4F9A-B9E9-AF47A3314058}" type="pres">
      <dgm:prSet presAssocID="{04EF211D-877B-4E52-B691-2960A8B74AAE}" presName="level3hierChild" presStyleCnt="0"/>
      <dgm:spPr/>
    </dgm:pt>
  </dgm:ptLst>
  <dgm:cxnLst>
    <dgm:cxn modelId="{3C93AD46-3A7D-4811-92BA-E60AB37E68F3}" type="presOf" srcId="{AF52BC77-0ACE-4E43-B3CA-6552A2FC6681}" destId="{DD50AB67-B65F-40D9-8F8E-A5AC9F122E75}" srcOrd="0" destOrd="0" presId="urn:microsoft.com/office/officeart/2005/8/layout/hierarchy2"/>
    <dgm:cxn modelId="{E18E4F6C-57B7-4026-B3BA-4726C6197E72}" type="presOf" srcId="{04EF211D-877B-4E52-B691-2960A8B74AAE}" destId="{F52CC4FC-C4D0-4117-9666-6FD3903847A7}" srcOrd="0" destOrd="0" presId="urn:microsoft.com/office/officeart/2005/8/layout/hierarchy2"/>
    <dgm:cxn modelId="{AA3631E3-D2DB-4CB6-96BE-832CDF5B0CB7}" srcId="{A49EB96C-3362-4644-8C7C-F19514B3F766}" destId="{04EF211D-877B-4E52-B691-2960A8B74AAE}" srcOrd="1" destOrd="0" parTransId="{AF52BC77-0ACE-4E43-B3CA-6552A2FC6681}" sibTransId="{4A717B87-3B02-4F22-B841-DE60D9EB2051}"/>
    <dgm:cxn modelId="{25DC8CBC-9C23-4363-A890-48AAA036CE67}" type="presOf" srcId="{7C0F3143-1E05-4EDE-B7AB-9C9267218362}" destId="{FB025658-4BBF-4F22-81BE-494A5C516B60}" srcOrd="0" destOrd="0" presId="urn:microsoft.com/office/officeart/2005/8/layout/hierarchy2"/>
    <dgm:cxn modelId="{0EFE7B06-7B2B-456C-9671-11E3BC68E731}" type="presOf" srcId="{2B1CDFC7-DCF7-4AC0-89BB-36826D1333AA}" destId="{60CEC479-9C0B-4451-91F8-5D6ED5D16F87}" srcOrd="0" destOrd="0" presId="urn:microsoft.com/office/officeart/2005/8/layout/hierarchy2"/>
    <dgm:cxn modelId="{1B5B1078-3A57-4053-883B-F820EA66E914}" srcId="{A49EB96C-3362-4644-8C7C-F19514B3F766}" destId="{4BD45466-640E-424F-A7A6-5046A4567BCA}" srcOrd="0" destOrd="0" parTransId="{7C0F3143-1E05-4EDE-B7AB-9C9267218362}" sibTransId="{F92E39A0-B18C-45EF-A9E2-945B23E12080}"/>
    <dgm:cxn modelId="{0CAB6114-C8CB-4E21-B597-F2D9E7580E65}" type="presOf" srcId="{A49EB96C-3362-4644-8C7C-F19514B3F766}" destId="{FC006AE5-FB13-4B48-AFF2-6B091813ACF0}" srcOrd="0" destOrd="0" presId="urn:microsoft.com/office/officeart/2005/8/layout/hierarchy2"/>
    <dgm:cxn modelId="{EACA49AC-9B41-4C58-BC01-74EF3F89FB03}" type="presOf" srcId="{4BD45466-640E-424F-A7A6-5046A4567BCA}" destId="{FE8111AB-0CB6-46EE-BEB5-2FBC41EBA225}" srcOrd="0" destOrd="0" presId="urn:microsoft.com/office/officeart/2005/8/layout/hierarchy2"/>
    <dgm:cxn modelId="{C49DC904-9606-400A-A900-C0ECA37820AA}" type="presOf" srcId="{7C0F3143-1E05-4EDE-B7AB-9C9267218362}" destId="{D197E1F9-5D69-4973-B152-A291A350FCFD}" srcOrd="1" destOrd="0" presId="urn:microsoft.com/office/officeart/2005/8/layout/hierarchy2"/>
    <dgm:cxn modelId="{E74416C4-C2D0-4434-B017-8BA8DEABF662}" type="presOf" srcId="{AF52BC77-0ACE-4E43-B3CA-6552A2FC6681}" destId="{15FDBC25-6F4B-4BDB-BACA-D48A0151D05C}" srcOrd="1" destOrd="0" presId="urn:microsoft.com/office/officeart/2005/8/layout/hierarchy2"/>
    <dgm:cxn modelId="{3852D499-FD56-4245-924C-B654C085F056}" srcId="{2B1CDFC7-DCF7-4AC0-89BB-36826D1333AA}" destId="{A49EB96C-3362-4644-8C7C-F19514B3F766}" srcOrd="0" destOrd="0" parTransId="{AA4168AB-4522-48D0-8342-1D991C9A8909}" sibTransId="{8DC6464D-2084-45E3-BF0F-0555DDC459E7}"/>
    <dgm:cxn modelId="{A056CDE1-4A19-4A9B-B626-3ACD994B83BF}" type="presParOf" srcId="{60CEC479-9C0B-4451-91F8-5D6ED5D16F87}" destId="{8AB669A3-8E9B-4C73-8022-FCD0682FAA88}" srcOrd="0" destOrd="0" presId="urn:microsoft.com/office/officeart/2005/8/layout/hierarchy2"/>
    <dgm:cxn modelId="{EB662F92-D6AD-4EDD-80E5-FBC9AA57349B}" type="presParOf" srcId="{8AB669A3-8E9B-4C73-8022-FCD0682FAA88}" destId="{FC006AE5-FB13-4B48-AFF2-6B091813ACF0}" srcOrd="0" destOrd="0" presId="urn:microsoft.com/office/officeart/2005/8/layout/hierarchy2"/>
    <dgm:cxn modelId="{6F70AE26-6C36-4590-A16D-2B581FF9DBD8}" type="presParOf" srcId="{8AB669A3-8E9B-4C73-8022-FCD0682FAA88}" destId="{EA26D19E-7723-42C4-A56C-9AC48A9CB745}" srcOrd="1" destOrd="0" presId="urn:microsoft.com/office/officeart/2005/8/layout/hierarchy2"/>
    <dgm:cxn modelId="{D6427043-4B38-42C9-B756-65E4AC7E1C65}" type="presParOf" srcId="{EA26D19E-7723-42C4-A56C-9AC48A9CB745}" destId="{FB025658-4BBF-4F22-81BE-494A5C516B60}" srcOrd="0" destOrd="0" presId="urn:microsoft.com/office/officeart/2005/8/layout/hierarchy2"/>
    <dgm:cxn modelId="{719BBF3F-67D4-4C21-8EFC-49769E7F300D}" type="presParOf" srcId="{FB025658-4BBF-4F22-81BE-494A5C516B60}" destId="{D197E1F9-5D69-4973-B152-A291A350FCFD}" srcOrd="0" destOrd="0" presId="urn:microsoft.com/office/officeart/2005/8/layout/hierarchy2"/>
    <dgm:cxn modelId="{7CEDFB4C-42C0-4731-BD5B-AF1B0C1C8612}" type="presParOf" srcId="{EA26D19E-7723-42C4-A56C-9AC48A9CB745}" destId="{38C6C151-8FAD-497C-B6EC-071900B72272}" srcOrd="1" destOrd="0" presId="urn:microsoft.com/office/officeart/2005/8/layout/hierarchy2"/>
    <dgm:cxn modelId="{E9AC608D-B6F4-44FB-A115-F8B643DACF0B}" type="presParOf" srcId="{38C6C151-8FAD-497C-B6EC-071900B72272}" destId="{FE8111AB-0CB6-46EE-BEB5-2FBC41EBA225}" srcOrd="0" destOrd="0" presId="urn:microsoft.com/office/officeart/2005/8/layout/hierarchy2"/>
    <dgm:cxn modelId="{6451274F-A46D-4623-BABD-90790B0DB45D}" type="presParOf" srcId="{38C6C151-8FAD-497C-B6EC-071900B72272}" destId="{0C7F42A0-9AA9-453B-9B81-CBB1FDBFD437}" srcOrd="1" destOrd="0" presId="urn:microsoft.com/office/officeart/2005/8/layout/hierarchy2"/>
    <dgm:cxn modelId="{211658AE-3157-42D0-B52D-E4259D54295A}" type="presParOf" srcId="{EA26D19E-7723-42C4-A56C-9AC48A9CB745}" destId="{DD50AB67-B65F-40D9-8F8E-A5AC9F122E75}" srcOrd="2" destOrd="0" presId="urn:microsoft.com/office/officeart/2005/8/layout/hierarchy2"/>
    <dgm:cxn modelId="{7E3A7C10-0D9C-4959-97EB-7C30795B90CB}" type="presParOf" srcId="{DD50AB67-B65F-40D9-8F8E-A5AC9F122E75}" destId="{15FDBC25-6F4B-4BDB-BACA-D48A0151D05C}" srcOrd="0" destOrd="0" presId="urn:microsoft.com/office/officeart/2005/8/layout/hierarchy2"/>
    <dgm:cxn modelId="{05AF280C-D3A3-4CD8-85D0-B39B373D532E}" type="presParOf" srcId="{EA26D19E-7723-42C4-A56C-9AC48A9CB745}" destId="{0D13C2DD-DFDE-4CEA-B1CC-6F5FB042057F}" srcOrd="3" destOrd="0" presId="urn:microsoft.com/office/officeart/2005/8/layout/hierarchy2"/>
    <dgm:cxn modelId="{69522AF8-1CBC-463F-9A41-24DA9E93B75A}" type="presParOf" srcId="{0D13C2DD-DFDE-4CEA-B1CC-6F5FB042057F}" destId="{F52CC4FC-C4D0-4117-9666-6FD3903847A7}" srcOrd="0" destOrd="0" presId="urn:microsoft.com/office/officeart/2005/8/layout/hierarchy2"/>
    <dgm:cxn modelId="{3CB0ADB0-F9D1-44C4-9E13-C052BE6FCEF6}" type="presParOf" srcId="{0D13C2DD-DFDE-4CEA-B1CC-6F5FB042057F}" destId="{C8E6DFCB-552D-4F9A-B9E9-AF47A33140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6AE5-FB13-4B48-AFF2-6B091813ACF0}">
      <dsp:nvSpPr>
        <dsp:cNvPr id="0" name=""/>
        <dsp:cNvSpPr/>
      </dsp:nvSpPr>
      <dsp:spPr>
        <a:xfrm>
          <a:off x="1363625" y="287700"/>
          <a:ext cx="4234267" cy="3983556"/>
        </a:xfrm>
        <a:prstGeom prst="roundRect">
          <a:avLst>
            <a:gd name="adj" fmla="val 10000"/>
          </a:avLst>
        </a:prstGeom>
        <a:solidFill>
          <a:srgbClr val="8DF3BE">
            <a:alpha val="46000"/>
          </a:srgbClr>
        </a:solidFill>
        <a:ln w="25400" cap="flat" cmpd="sng" algn="ctr">
          <a:solidFill>
            <a:srgbClr val="14BC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Государственная итоговая аттестация по образовательным программам основного общего образования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i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ГИА – 9</a:t>
          </a:r>
          <a:endParaRPr lang="ru-RU" sz="5400" kern="1200" dirty="0"/>
        </a:p>
      </dsp:txBody>
      <dsp:txXfrm>
        <a:off x="1480299" y="404374"/>
        <a:ext cx="4000919" cy="3750208"/>
      </dsp:txXfrm>
    </dsp:sp>
    <dsp:sp modelId="{FB025658-4BBF-4F22-81BE-494A5C516B60}">
      <dsp:nvSpPr>
        <dsp:cNvPr id="0" name=""/>
        <dsp:cNvSpPr/>
      </dsp:nvSpPr>
      <dsp:spPr>
        <a:xfrm rot="19457599">
          <a:off x="5401843" y="1629008"/>
          <a:ext cx="2085806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2085806" y="41795"/>
              </a:lnTo>
            </a:path>
          </a:pathLst>
        </a:custGeom>
        <a:noFill/>
        <a:ln w="25400" cap="flat" cmpd="sng" algn="ctr">
          <a:solidFill>
            <a:srgbClr val="078F6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6392601" y="1618657"/>
        <a:ext cx="104290" cy="104290"/>
      </dsp:txXfrm>
    </dsp:sp>
    <dsp:sp modelId="{FE8111AB-0CB6-46EE-BEB5-2FBC41EBA225}">
      <dsp:nvSpPr>
        <dsp:cNvPr id="0" name=""/>
        <dsp:cNvSpPr/>
      </dsp:nvSpPr>
      <dsp:spPr>
        <a:xfrm>
          <a:off x="7291599" y="3560"/>
          <a:ext cx="5781553" cy="2117133"/>
        </a:xfrm>
        <a:prstGeom prst="roundRect">
          <a:avLst>
            <a:gd name="adj" fmla="val 10000"/>
          </a:avLst>
        </a:prstGeom>
        <a:solidFill>
          <a:srgbClr val="8DF3BE">
            <a:alpha val="46000"/>
          </a:srgbClr>
        </a:solidFill>
        <a:ln w="25400" cap="flat" cmpd="sng" algn="ctr">
          <a:solidFill>
            <a:srgbClr val="14BC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Основной государственный экзамен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ОГЭ</a:t>
          </a:r>
          <a:endParaRPr lang="ru-RU" sz="54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 pitchFamily="34" charset="0"/>
          </a:endParaRPr>
        </a:p>
      </dsp:txBody>
      <dsp:txXfrm>
        <a:off x="7353608" y="65569"/>
        <a:ext cx="5657535" cy="1993115"/>
      </dsp:txXfrm>
    </dsp:sp>
    <dsp:sp modelId="{DD50AB67-B65F-40D9-8F8E-A5AC9F122E75}">
      <dsp:nvSpPr>
        <dsp:cNvPr id="0" name=""/>
        <dsp:cNvSpPr/>
      </dsp:nvSpPr>
      <dsp:spPr>
        <a:xfrm rot="2142401">
          <a:off x="5401843" y="2846359"/>
          <a:ext cx="2085806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2085806" y="41795"/>
              </a:lnTo>
            </a:path>
          </a:pathLst>
        </a:custGeom>
        <a:noFill/>
        <a:ln w="25400" cap="flat" cmpd="sng" algn="ctr">
          <a:solidFill>
            <a:srgbClr val="078F6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6392601" y="2836009"/>
        <a:ext cx="104290" cy="104290"/>
      </dsp:txXfrm>
    </dsp:sp>
    <dsp:sp modelId="{F52CC4FC-C4D0-4117-9666-6FD3903847A7}">
      <dsp:nvSpPr>
        <dsp:cNvPr id="0" name=""/>
        <dsp:cNvSpPr/>
      </dsp:nvSpPr>
      <dsp:spPr>
        <a:xfrm>
          <a:off x="7291599" y="2438264"/>
          <a:ext cx="5781553" cy="2117133"/>
        </a:xfrm>
        <a:prstGeom prst="roundRect">
          <a:avLst>
            <a:gd name="adj" fmla="val 10000"/>
          </a:avLst>
        </a:prstGeom>
        <a:solidFill>
          <a:srgbClr val="8DF3BE">
            <a:alpha val="46000"/>
          </a:srgbClr>
        </a:solidFill>
        <a:ln w="25400" cap="flat" cmpd="sng" algn="ctr">
          <a:solidFill>
            <a:srgbClr val="14BC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Государственный выпускной экзамен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ГВЭ</a:t>
          </a:r>
          <a:endParaRPr lang="ru-RU" sz="5400" kern="1200" dirty="0"/>
        </a:p>
      </dsp:txBody>
      <dsp:txXfrm>
        <a:off x="7353608" y="2500273"/>
        <a:ext cx="5657535" cy="1993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41457" cy="344088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6603" y="0"/>
            <a:ext cx="4341457" cy="344088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r">
              <a:defRPr sz="1200"/>
            </a:lvl1pPr>
          </a:lstStyle>
          <a:p>
            <a:fld id="{40E235AF-A570-4223-AB25-27E5F3B7786E}" type="datetimeFigureOut">
              <a:rPr lang="ru-RU" smtClean="0"/>
              <a:pPr/>
              <a:t>07.04.2022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543008"/>
            <a:ext cx="4341457" cy="344088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6603" y="6543008"/>
            <a:ext cx="4341457" cy="344088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r">
              <a:defRPr sz="1200"/>
            </a:lvl1pPr>
          </a:lstStyle>
          <a:p>
            <a:fld id="{A958C182-F5D1-48BB-BFAA-A0A651D248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0191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41457" cy="34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1" tIns="48301" rIns="96601" bIns="48301" numCol="1" anchor="t" anchorCtr="0" compatLnSpc="1">
            <a:prstTxWarp prst="textNoShape">
              <a:avLst/>
            </a:prstTxWarp>
          </a:bodyPr>
          <a:lstStyle>
            <a:lvl1pPr defTabSz="966244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6603" y="0"/>
            <a:ext cx="4341457" cy="34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1" tIns="48301" rIns="96601" bIns="48301" numCol="1" anchor="t" anchorCtr="0" compatLnSpc="1">
            <a:prstTxWarp prst="textNoShape">
              <a:avLst/>
            </a:prstTxWarp>
          </a:bodyPr>
          <a:lstStyle>
            <a:lvl1pPr algn="r" defTabSz="966244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F68C9102-498B-426B-A14C-AA54A01F6FE5}" type="datetimeFigureOut">
              <a:rPr lang="ru-RU"/>
              <a:pPr>
                <a:defRPr/>
              </a:pPr>
              <a:t>07.04.2022</a:t>
            </a:fld>
            <a:endParaRPr 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1450" y="515938"/>
            <a:ext cx="4594225" cy="258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1359" y="3272038"/>
            <a:ext cx="8017584" cy="309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1" tIns="48301" rIns="96601" bIns="48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543008"/>
            <a:ext cx="4341457" cy="34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1" tIns="48301" rIns="96601" bIns="48301" numCol="1" anchor="b" anchorCtr="0" compatLnSpc="1">
            <a:prstTxWarp prst="textNoShape">
              <a:avLst/>
            </a:prstTxWarp>
          </a:bodyPr>
          <a:lstStyle>
            <a:lvl1pPr defTabSz="966244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6603" y="6543008"/>
            <a:ext cx="4341457" cy="34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1" tIns="48301" rIns="96601" bIns="48301" numCol="1" anchor="b" anchorCtr="0" compatLnSpc="1">
            <a:prstTxWarp prst="textNoShape">
              <a:avLst/>
            </a:prstTxWarp>
          </a:bodyPr>
          <a:lstStyle>
            <a:lvl1pPr algn="r" defTabSz="966244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9474DAB1-4AF5-4F70-ADED-DFBEB4A975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2573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352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0708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6063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1419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67751" algn="l" defTabSz="9070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21305" algn="l" defTabSz="9070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74859" algn="l" defTabSz="9070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28404" algn="l" defTabSz="9070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3038" y="515938"/>
            <a:ext cx="4594225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4E886B-0FF9-4695-9708-524E8419BF2B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1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3038" y="515938"/>
            <a:ext cx="4594225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3B1F98-2EDD-4AFB-94C4-0899421129BF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4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752" y="4403024"/>
            <a:ext cx="12311841" cy="1258893"/>
          </a:xfrm>
        </p:spPr>
        <p:txBody>
          <a:bodyPr/>
          <a:lstStyle>
            <a:lvl1pPr algn="l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835" y="5921225"/>
            <a:ext cx="11100841" cy="953659"/>
          </a:xfrm>
        </p:spPr>
        <p:txBody>
          <a:bodyPr/>
          <a:lstStyle>
            <a:lvl1pPr marL="0" indent="0">
              <a:buFontTx/>
              <a:buNone/>
              <a:defRPr sz="33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8221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93008" y="7135943"/>
            <a:ext cx="4256934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4114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3DDC-001E-4A52-88B8-C7BB90991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607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2776-42A0-477E-8BD1-2EA2C8742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978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3266" y="379566"/>
            <a:ext cx="3359686" cy="69080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79566"/>
            <a:ext cx="9881430" cy="6908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BA42-0773-4732-83A1-61AFCA967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53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750" y="4403022"/>
            <a:ext cx="12311841" cy="1258893"/>
          </a:xfrm>
        </p:spPr>
        <p:txBody>
          <a:bodyPr/>
          <a:lstStyle>
            <a:lvl1pPr algn="l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832" y="5921225"/>
            <a:ext cx="11100841" cy="953659"/>
          </a:xfrm>
        </p:spPr>
        <p:txBody>
          <a:bodyPr/>
          <a:lstStyle>
            <a:lvl1pPr marL="0" indent="0">
              <a:buFontTx/>
              <a:buNone/>
              <a:defRPr sz="33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8221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93008" y="7135943"/>
            <a:ext cx="4256934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4114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3DDC-001E-4A52-88B8-C7BB90991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417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4684-BCAA-4DA5-801C-9CB7264BE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830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29" y="4858442"/>
            <a:ext cx="11426718" cy="150244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729" y="3204166"/>
            <a:ext cx="11426718" cy="1654274"/>
          </a:xfrm>
        </p:spPr>
        <p:txBody>
          <a:bodyPr anchor="b"/>
          <a:lstStyle>
            <a:lvl1pPr marL="0" indent="0">
              <a:buNone/>
              <a:defRPr sz="2400"/>
            </a:lvl1pPr>
            <a:lvl2pPr marL="537191" indent="0">
              <a:buNone/>
              <a:defRPr sz="2100"/>
            </a:lvl2pPr>
            <a:lvl3pPr marL="1074392" indent="0">
              <a:buNone/>
              <a:defRPr sz="1800"/>
            </a:lvl3pPr>
            <a:lvl4pPr marL="1611565" indent="0">
              <a:buNone/>
              <a:defRPr sz="1700"/>
            </a:lvl4pPr>
            <a:lvl5pPr marL="2148752" indent="0">
              <a:buNone/>
              <a:defRPr sz="1700"/>
            </a:lvl5pPr>
            <a:lvl6pPr marL="2685951" indent="0">
              <a:buNone/>
              <a:defRPr sz="1700"/>
            </a:lvl6pPr>
            <a:lvl7pPr marL="3223138" indent="0">
              <a:buNone/>
              <a:defRPr sz="1700"/>
            </a:lvl7pPr>
            <a:lvl8pPr marL="3760328" indent="0">
              <a:buNone/>
              <a:defRPr sz="1700"/>
            </a:lvl8pPr>
            <a:lvl9pPr marL="4297517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ADA3-3F8D-4DBF-84A1-C33EC99B0B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9984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0093"/>
            <a:ext cx="6620559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2474" y="1670093"/>
            <a:ext cx="6620557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F907-909E-4E60-ADAF-58F27E61B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631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78" y="302074"/>
            <a:ext cx="12097394" cy="12604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860" y="1692230"/>
            <a:ext cx="5939371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7191" indent="0">
              <a:buNone/>
              <a:defRPr sz="2400" b="1"/>
            </a:lvl2pPr>
            <a:lvl3pPr marL="1074392" indent="0">
              <a:buNone/>
              <a:defRPr sz="2100" b="1"/>
            </a:lvl3pPr>
            <a:lvl4pPr marL="1611565" indent="0">
              <a:buNone/>
              <a:defRPr sz="1800" b="1"/>
            </a:lvl4pPr>
            <a:lvl5pPr marL="2148752" indent="0">
              <a:buNone/>
              <a:defRPr sz="1800" b="1"/>
            </a:lvl5pPr>
            <a:lvl6pPr marL="2685951" indent="0">
              <a:buNone/>
              <a:defRPr sz="1800" b="1"/>
            </a:lvl6pPr>
            <a:lvl7pPr marL="3223138" indent="0">
              <a:buNone/>
              <a:defRPr sz="1800" b="1"/>
            </a:lvl7pPr>
            <a:lvl8pPr marL="3760328" indent="0">
              <a:buNone/>
              <a:defRPr sz="1800" b="1"/>
            </a:lvl8pPr>
            <a:lvl9pPr marL="429751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860" y="2397651"/>
            <a:ext cx="5939371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700" y="1692230"/>
            <a:ext cx="5941472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7191" indent="0">
              <a:buNone/>
              <a:defRPr sz="2400" b="1"/>
            </a:lvl2pPr>
            <a:lvl3pPr marL="1074392" indent="0">
              <a:buNone/>
              <a:defRPr sz="2100" b="1"/>
            </a:lvl3pPr>
            <a:lvl4pPr marL="1611565" indent="0">
              <a:buNone/>
              <a:defRPr sz="1800" b="1"/>
            </a:lvl4pPr>
            <a:lvl5pPr marL="2148752" indent="0">
              <a:buNone/>
              <a:defRPr sz="1800" b="1"/>
            </a:lvl5pPr>
            <a:lvl6pPr marL="2685951" indent="0">
              <a:buNone/>
              <a:defRPr sz="1800" b="1"/>
            </a:lvl6pPr>
            <a:lvl7pPr marL="3223138" indent="0">
              <a:buNone/>
              <a:defRPr sz="1800" b="1"/>
            </a:lvl7pPr>
            <a:lvl8pPr marL="3760328" indent="0">
              <a:buNone/>
              <a:defRPr sz="1800" b="1"/>
            </a:lvl8pPr>
            <a:lvl9pPr marL="429751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700" y="2397651"/>
            <a:ext cx="5941472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D1B-F2CA-4923-A7CC-B09DAA233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736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9B03-C7CD-4E01-B3C5-9D56C8985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1487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CA02-34F8-4988-9422-D2EC62F73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639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61" y="300493"/>
            <a:ext cx="4421415" cy="128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80" y="300550"/>
            <a:ext cx="7514092" cy="645419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861" y="1581523"/>
            <a:ext cx="4421415" cy="5173163"/>
          </a:xfrm>
        </p:spPr>
        <p:txBody>
          <a:bodyPr/>
          <a:lstStyle>
            <a:lvl1pPr marL="0" indent="0">
              <a:buNone/>
              <a:defRPr sz="1700"/>
            </a:lvl1pPr>
            <a:lvl2pPr marL="537191" indent="0">
              <a:buNone/>
              <a:defRPr sz="1400"/>
            </a:lvl2pPr>
            <a:lvl3pPr marL="1074392" indent="0">
              <a:buNone/>
              <a:defRPr sz="1200"/>
            </a:lvl3pPr>
            <a:lvl4pPr marL="1611565" indent="0">
              <a:buNone/>
              <a:defRPr sz="1100"/>
            </a:lvl4pPr>
            <a:lvl5pPr marL="2148752" indent="0">
              <a:buNone/>
              <a:defRPr sz="1100"/>
            </a:lvl5pPr>
            <a:lvl6pPr marL="2685951" indent="0">
              <a:buNone/>
              <a:defRPr sz="1100"/>
            </a:lvl6pPr>
            <a:lvl7pPr marL="3223138" indent="0">
              <a:buNone/>
              <a:defRPr sz="1100"/>
            </a:lvl7pPr>
            <a:lvl8pPr marL="3760328" indent="0">
              <a:buNone/>
              <a:defRPr sz="1100"/>
            </a:lvl8pPr>
            <a:lvl9pPr marL="429751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1AD7-425A-4102-BC24-1A7FCD307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74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4684-BCAA-4DA5-801C-9CB7264BE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791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48" y="5293364"/>
            <a:ext cx="8067031" cy="62470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348" y="675312"/>
            <a:ext cx="8067031" cy="4537390"/>
          </a:xfrm>
        </p:spPr>
        <p:txBody>
          <a:bodyPr/>
          <a:lstStyle>
            <a:lvl1pPr marL="0" indent="0">
              <a:buNone/>
              <a:defRPr sz="3800"/>
            </a:lvl1pPr>
            <a:lvl2pPr marL="537191" indent="0">
              <a:buNone/>
              <a:defRPr sz="3300"/>
            </a:lvl2pPr>
            <a:lvl3pPr marL="1074392" indent="0">
              <a:buNone/>
              <a:defRPr sz="2900"/>
            </a:lvl3pPr>
            <a:lvl4pPr marL="1611565" indent="0">
              <a:buNone/>
              <a:defRPr sz="2400"/>
            </a:lvl4pPr>
            <a:lvl5pPr marL="2148752" indent="0">
              <a:buNone/>
              <a:defRPr sz="2400"/>
            </a:lvl5pPr>
            <a:lvl6pPr marL="2685951" indent="0">
              <a:buNone/>
              <a:defRPr sz="2400"/>
            </a:lvl6pPr>
            <a:lvl7pPr marL="3223138" indent="0">
              <a:buNone/>
              <a:defRPr sz="2400"/>
            </a:lvl7pPr>
            <a:lvl8pPr marL="3760328" indent="0">
              <a:buNone/>
              <a:defRPr sz="2400"/>
            </a:lvl8pPr>
            <a:lvl9pPr marL="4297517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348" y="5918060"/>
            <a:ext cx="8067031" cy="887234"/>
          </a:xfrm>
        </p:spPr>
        <p:txBody>
          <a:bodyPr/>
          <a:lstStyle>
            <a:lvl1pPr marL="0" indent="0">
              <a:buNone/>
              <a:defRPr sz="1700"/>
            </a:lvl1pPr>
            <a:lvl2pPr marL="537191" indent="0">
              <a:buNone/>
              <a:defRPr sz="1400"/>
            </a:lvl2pPr>
            <a:lvl3pPr marL="1074392" indent="0">
              <a:buNone/>
              <a:defRPr sz="1200"/>
            </a:lvl3pPr>
            <a:lvl4pPr marL="1611565" indent="0">
              <a:buNone/>
              <a:defRPr sz="1100"/>
            </a:lvl4pPr>
            <a:lvl5pPr marL="2148752" indent="0">
              <a:buNone/>
              <a:defRPr sz="1100"/>
            </a:lvl5pPr>
            <a:lvl6pPr marL="2685951" indent="0">
              <a:buNone/>
              <a:defRPr sz="1100"/>
            </a:lvl6pPr>
            <a:lvl7pPr marL="3223138" indent="0">
              <a:buNone/>
              <a:defRPr sz="1100"/>
            </a:lvl7pPr>
            <a:lvl8pPr marL="3760328" indent="0">
              <a:buNone/>
              <a:defRPr sz="1100"/>
            </a:lvl8pPr>
            <a:lvl9pPr marL="429751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66CB-E9F8-4372-B5C0-0466BB52F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432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2776-42A0-477E-8BD1-2EA2C8742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114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3266" y="379566"/>
            <a:ext cx="3359686" cy="69080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79566"/>
            <a:ext cx="9881430" cy="6908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BA42-0773-4732-83A1-61AFCA967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264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745" y="4403018"/>
            <a:ext cx="12311841" cy="1258893"/>
          </a:xfrm>
        </p:spPr>
        <p:txBody>
          <a:bodyPr/>
          <a:lstStyle>
            <a:lvl1pPr algn="l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827" y="5921225"/>
            <a:ext cx="11100841" cy="953659"/>
          </a:xfrm>
        </p:spPr>
        <p:txBody>
          <a:bodyPr/>
          <a:lstStyle>
            <a:lvl1pPr marL="0" indent="0">
              <a:buFontTx/>
              <a:buNone/>
              <a:defRPr sz="33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8221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93008" y="7135943"/>
            <a:ext cx="4256934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4114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3DDC-001E-4A52-88B8-C7BB90991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0511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4684-BCAA-4DA5-801C-9CB7264BE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4261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29" y="4858442"/>
            <a:ext cx="11426718" cy="150244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729" y="3204166"/>
            <a:ext cx="11426718" cy="1654274"/>
          </a:xfrm>
        </p:spPr>
        <p:txBody>
          <a:bodyPr anchor="b"/>
          <a:lstStyle>
            <a:lvl1pPr marL="0" indent="0">
              <a:buNone/>
              <a:defRPr sz="2400"/>
            </a:lvl1pPr>
            <a:lvl2pPr marL="537411" indent="0">
              <a:buNone/>
              <a:defRPr sz="2100"/>
            </a:lvl2pPr>
            <a:lvl3pPr marL="1074833" indent="0">
              <a:buNone/>
              <a:defRPr sz="1800"/>
            </a:lvl3pPr>
            <a:lvl4pPr marL="1612230" indent="0">
              <a:buNone/>
              <a:defRPr sz="1700"/>
            </a:lvl4pPr>
            <a:lvl5pPr marL="2149639" indent="0">
              <a:buNone/>
              <a:defRPr sz="1700"/>
            </a:lvl5pPr>
            <a:lvl6pPr marL="2687059" indent="0">
              <a:buNone/>
              <a:defRPr sz="1700"/>
            </a:lvl6pPr>
            <a:lvl7pPr marL="3224469" indent="0">
              <a:buNone/>
              <a:defRPr sz="1700"/>
            </a:lvl7pPr>
            <a:lvl8pPr marL="3761880" indent="0">
              <a:buNone/>
              <a:defRPr sz="1700"/>
            </a:lvl8pPr>
            <a:lvl9pPr marL="429929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ADA3-3F8D-4DBF-84A1-C33EC99B0B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7456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0093"/>
            <a:ext cx="6620559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2470" y="1670093"/>
            <a:ext cx="6620557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F907-909E-4E60-ADAF-58F27E61B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8333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78" y="302074"/>
            <a:ext cx="12097394" cy="12604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856" y="1692230"/>
            <a:ext cx="5939371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7411" indent="0">
              <a:buNone/>
              <a:defRPr sz="2400" b="1"/>
            </a:lvl2pPr>
            <a:lvl3pPr marL="1074833" indent="0">
              <a:buNone/>
              <a:defRPr sz="2100" b="1"/>
            </a:lvl3pPr>
            <a:lvl4pPr marL="1612230" indent="0">
              <a:buNone/>
              <a:defRPr sz="1800" b="1"/>
            </a:lvl4pPr>
            <a:lvl5pPr marL="2149639" indent="0">
              <a:buNone/>
              <a:defRPr sz="1800" b="1"/>
            </a:lvl5pPr>
            <a:lvl6pPr marL="2687059" indent="0">
              <a:buNone/>
              <a:defRPr sz="1800" b="1"/>
            </a:lvl6pPr>
            <a:lvl7pPr marL="3224469" indent="0">
              <a:buNone/>
              <a:defRPr sz="1800" b="1"/>
            </a:lvl7pPr>
            <a:lvl8pPr marL="3761880" indent="0">
              <a:buNone/>
              <a:defRPr sz="1800" b="1"/>
            </a:lvl8pPr>
            <a:lvl9pPr marL="42992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856" y="2397647"/>
            <a:ext cx="5939371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700" y="1692230"/>
            <a:ext cx="5941472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7411" indent="0">
              <a:buNone/>
              <a:defRPr sz="2400" b="1"/>
            </a:lvl2pPr>
            <a:lvl3pPr marL="1074833" indent="0">
              <a:buNone/>
              <a:defRPr sz="2100" b="1"/>
            </a:lvl3pPr>
            <a:lvl4pPr marL="1612230" indent="0">
              <a:buNone/>
              <a:defRPr sz="1800" b="1"/>
            </a:lvl4pPr>
            <a:lvl5pPr marL="2149639" indent="0">
              <a:buNone/>
              <a:defRPr sz="1800" b="1"/>
            </a:lvl5pPr>
            <a:lvl6pPr marL="2687059" indent="0">
              <a:buNone/>
              <a:defRPr sz="1800" b="1"/>
            </a:lvl6pPr>
            <a:lvl7pPr marL="3224469" indent="0">
              <a:buNone/>
              <a:defRPr sz="1800" b="1"/>
            </a:lvl7pPr>
            <a:lvl8pPr marL="3761880" indent="0">
              <a:buNone/>
              <a:defRPr sz="1800" b="1"/>
            </a:lvl8pPr>
            <a:lvl9pPr marL="42992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700" y="2397647"/>
            <a:ext cx="5941472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D1B-F2CA-4923-A7CC-B09DAA233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4361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9B03-C7CD-4E01-B3C5-9D56C8985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5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CA02-34F8-4988-9422-D2EC62F73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874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29" y="4858442"/>
            <a:ext cx="11426718" cy="150244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729" y="3204166"/>
            <a:ext cx="11426718" cy="1654274"/>
          </a:xfrm>
        </p:spPr>
        <p:txBody>
          <a:bodyPr anchor="b"/>
          <a:lstStyle>
            <a:lvl1pPr marL="0" indent="0">
              <a:buNone/>
              <a:defRPr sz="2400"/>
            </a:lvl1pPr>
            <a:lvl2pPr marL="537044" indent="0">
              <a:buNone/>
              <a:defRPr sz="2100"/>
            </a:lvl2pPr>
            <a:lvl3pPr marL="1074098" indent="0">
              <a:buNone/>
              <a:defRPr sz="1800"/>
            </a:lvl3pPr>
            <a:lvl4pPr marL="1611121" indent="0">
              <a:buNone/>
              <a:defRPr sz="1700"/>
            </a:lvl4pPr>
            <a:lvl5pPr marL="2148161" indent="0">
              <a:buNone/>
              <a:defRPr sz="1700"/>
            </a:lvl5pPr>
            <a:lvl6pPr marL="2685212" indent="0">
              <a:buNone/>
              <a:defRPr sz="1700"/>
            </a:lvl6pPr>
            <a:lvl7pPr marL="3222252" indent="0">
              <a:buNone/>
              <a:defRPr sz="1700"/>
            </a:lvl7pPr>
            <a:lvl8pPr marL="3759294" indent="0">
              <a:buNone/>
              <a:defRPr sz="1700"/>
            </a:lvl8pPr>
            <a:lvl9pPr marL="4296335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ADA3-3F8D-4DBF-84A1-C33EC99B0B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3944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57" y="300493"/>
            <a:ext cx="4421415" cy="128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80" y="300547"/>
            <a:ext cx="7514092" cy="645419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857" y="1581523"/>
            <a:ext cx="4421415" cy="5173163"/>
          </a:xfrm>
        </p:spPr>
        <p:txBody>
          <a:bodyPr/>
          <a:lstStyle>
            <a:lvl1pPr marL="0" indent="0">
              <a:buNone/>
              <a:defRPr sz="1700"/>
            </a:lvl1pPr>
            <a:lvl2pPr marL="537411" indent="0">
              <a:buNone/>
              <a:defRPr sz="1400"/>
            </a:lvl2pPr>
            <a:lvl3pPr marL="1074833" indent="0">
              <a:buNone/>
              <a:defRPr sz="1200"/>
            </a:lvl3pPr>
            <a:lvl4pPr marL="1612230" indent="0">
              <a:buNone/>
              <a:defRPr sz="1100"/>
            </a:lvl4pPr>
            <a:lvl5pPr marL="2149639" indent="0">
              <a:buNone/>
              <a:defRPr sz="1100"/>
            </a:lvl5pPr>
            <a:lvl6pPr marL="2687059" indent="0">
              <a:buNone/>
              <a:defRPr sz="1100"/>
            </a:lvl6pPr>
            <a:lvl7pPr marL="3224469" indent="0">
              <a:buNone/>
              <a:defRPr sz="1100"/>
            </a:lvl7pPr>
            <a:lvl8pPr marL="3761880" indent="0">
              <a:buNone/>
              <a:defRPr sz="1100"/>
            </a:lvl8pPr>
            <a:lvl9pPr marL="429929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1AD7-425A-4102-BC24-1A7FCD307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157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48" y="5293364"/>
            <a:ext cx="8067031" cy="62470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348" y="675312"/>
            <a:ext cx="8067031" cy="4537390"/>
          </a:xfrm>
        </p:spPr>
        <p:txBody>
          <a:bodyPr/>
          <a:lstStyle>
            <a:lvl1pPr marL="0" indent="0">
              <a:buNone/>
              <a:defRPr sz="3800"/>
            </a:lvl1pPr>
            <a:lvl2pPr marL="537411" indent="0">
              <a:buNone/>
              <a:defRPr sz="3300"/>
            </a:lvl2pPr>
            <a:lvl3pPr marL="1074833" indent="0">
              <a:buNone/>
              <a:defRPr sz="2900"/>
            </a:lvl3pPr>
            <a:lvl4pPr marL="1612230" indent="0">
              <a:buNone/>
              <a:defRPr sz="2400"/>
            </a:lvl4pPr>
            <a:lvl5pPr marL="2149639" indent="0">
              <a:buNone/>
              <a:defRPr sz="2400"/>
            </a:lvl5pPr>
            <a:lvl6pPr marL="2687059" indent="0">
              <a:buNone/>
              <a:defRPr sz="2400"/>
            </a:lvl6pPr>
            <a:lvl7pPr marL="3224469" indent="0">
              <a:buNone/>
              <a:defRPr sz="2400"/>
            </a:lvl7pPr>
            <a:lvl8pPr marL="3761880" indent="0">
              <a:buNone/>
              <a:defRPr sz="2400"/>
            </a:lvl8pPr>
            <a:lvl9pPr marL="4299293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348" y="5918060"/>
            <a:ext cx="8067031" cy="887234"/>
          </a:xfrm>
        </p:spPr>
        <p:txBody>
          <a:bodyPr/>
          <a:lstStyle>
            <a:lvl1pPr marL="0" indent="0">
              <a:buNone/>
              <a:defRPr sz="1700"/>
            </a:lvl1pPr>
            <a:lvl2pPr marL="537411" indent="0">
              <a:buNone/>
              <a:defRPr sz="1400"/>
            </a:lvl2pPr>
            <a:lvl3pPr marL="1074833" indent="0">
              <a:buNone/>
              <a:defRPr sz="1200"/>
            </a:lvl3pPr>
            <a:lvl4pPr marL="1612230" indent="0">
              <a:buNone/>
              <a:defRPr sz="1100"/>
            </a:lvl4pPr>
            <a:lvl5pPr marL="2149639" indent="0">
              <a:buNone/>
              <a:defRPr sz="1100"/>
            </a:lvl5pPr>
            <a:lvl6pPr marL="2687059" indent="0">
              <a:buNone/>
              <a:defRPr sz="1100"/>
            </a:lvl6pPr>
            <a:lvl7pPr marL="3224469" indent="0">
              <a:buNone/>
              <a:defRPr sz="1100"/>
            </a:lvl7pPr>
            <a:lvl8pPr marL="3761880" indent="0">
              <a:buNone/>
              <a:defRPr sz="1100"/>
            </a:lvl8pPr>
            <a:lvl9pPr marL="429929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66CB-E9F8-4372-B5C0-0466BB52F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8685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2776-42A0-477E-8BD1-2EA2C8742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2688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3266" y="379566"/>
            <a:ext cx="3359686" cy="69080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79566"/>
            <a:ext cx="9881430" cy="6908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BA42-0773-4732-83A1-61AFCA967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3082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741" y="4403015"/>
            <a:ext cx="12311841" cy="1258893"/>
          </a:xfrm>
        </p:spPr>
        <p:txBody>
          <a:bodyPr/>
          <a:lstStyle>
            <a:lvl1pPr algn="l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823" y="5921225"/>
            <a:ext cx="11100841" cy="953659"/>
          </a:xfrm>
        </p:spPr>
        <p:txBody>
          <a:bodyPr/>
          <a:lstStyle>
            <a:lvl1pPr marL="0" indent="0">
              <a:buFontTx/>
              <a:buNone/>
              <a:defRPr sz="33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8221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93008" y="7135943"/>
            <a:ext cx="4256934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4114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3DDC-001E-4A52-88B8-C7BB90991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3944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4684-BCAA-4DA5-801C-9CB7264BE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723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29" y="4858442"/>
            <a:ext cx="11426718" cy="150244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729" y="3204166"/>
            <a:ext cx="11426718" cy="1654274"/>
          </a:xfrm>
        </p:spPr>
        <p:txBody>
          <a:bodyPr anchor="b"/>
          <a:lstStyle>
            <a:lvl1pPr marL="0" indent="0">
              <a:buNone/>
              <a:defRPr sz="2400"/>
            </a:lvl1pPr>
            <a:lvl2pPr marL="537632" indent="0">
              <a:buNone/>
              <a:defRPr sz="2100"/>
            </a:lvl2pPr>
            <a:lvl3pPr marL="1075274" indent="0">
              <a:buNone/>
              <a:defRPr sz="1800"/>
            </a:lvl3pPr>
            <a:lvl4pPr marL="1612896" indent="0">
              <a:buNone/>
              <a:defRPr sz="1700"/>
            </a:lvl4pPr>
            <a:lvl5pPr marL="2150527" indent="0">
              <a:buNone/>
              <a:defRPr sz="1700"/>
            </a:lvl5pPr>
            <a:lvl6pPr marL="2688167" indent="0">
              <a:buNone/>
              <a:defRPr sz="1700"/>
            </a:lvl6pPr>
            <a:lvl7pPr marL="3225800" indent="0">
              <a:buNone/>
              <a:defRPr sz="1700"/>
            </a:lvl7pPr>
            <a:lvl8pPr marL="3763431" indent="0">
              <a:buNone/>
              <a:defRPr sz="1700"/>
            </a:lvl8pPr>
            <a:lvl9pPr marL="4301069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ADA3-3F8D-4DBF-84A1-C33EC99B0B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942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0093"/>
            <a:ext cx="6620559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2466" y="1670093"/>
            <a:ext cx="6620557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F907-909E-4E60-ADAF-58F27E61B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1510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78" y="302074"/>
            <a:ext cx="12097394" cy="12604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851" y="1692230"/>
            <a:ext cx="5939371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7632" indent="0">
              <a:buNone/>
              <a:defRPr sz="2400" b="1"/>
            </a:lvl2pPr>
            <a:lvl3pPr marL="1075274" indent="0">
              <a:buNone/>
              <a:defRPr sz="2100" b="1"/>
            </a:lvl3pPr>
            <a:lvl4pPr marL="1612896" indent="0">
              <a:buNone/>
              <a:defRPr sz="1800" b="1"/>
            </a:lvl4pPr>
            <a:lvl5pPr marL="2150527" indent="0">
              <a:buNone/>
              <a:defRPr sz="1800" b="1"/>
            </a:lvl5pPr>
            <a:lvl6pPr marL="2688167" indent="0">
              <a:buNone/>
              <a:defRPr sz="1800" b="1"/>
            </a:lvl6pPr>
            <a:lvl7pPr marL="3225800" indent="0">
              <a:buNone/>
              <a:defRPr sz="1800" b="1"/>
            </a:lvl7pPr>
            <a:lvl8pPr marL="3763431" indent="0">
              <a:buNone/>
              <a:defRPr sz="1800" b="1"/>
            </a:lvl8pPr>
            <a:lvl9pPr marL="430106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851" y="2397644"/>
            <a:ext cx="5939371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700" y="1692230"/>
            <a:ext cx="5941472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7632" indent="0">
              <a:buNone/>
              <a:defRPr sz="2400" b="1"/>
            </a:lvl2pPr>
            <a:lvl3pPr marL="1075274" indent="0">
              <a:buNone/>
              <a:defRPr sz="2100" b="1"/>
            </a:lvl3pPr>
            <a:lvl4pPr marL="1612896" indent="0">
              <a:buNone/>
              <a:defRPr sz="1800" b="1"/>
            </a:lvl4pPr>
            <a:lvl5pPr marL="2150527" indent="0">
              <a:buNone/>
              <a:defRPr sz="1800" b="1"/>
            </a:lvl5pPr>
            <a:lvl6pPr marL="2688167" indent="0">
              <a:buNone/>
              <a:defRPr sz="1800" b="1"/>
            </a:lvl6pPr>
            <a:lvl7pPr marL="3225800" indent="0">
              <a:buNone/>
              <a:defRPr sz="1800" b="1"/>
            </a:lvl7pPr>
            <a:lvl8pPr marL="3763431" indent="0">
              <a:buNone/>
              <a:defRPr sz="1800" b="1"/>
            </a:lvl8pPr>
            <a:lvl9pPr marL="430106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700" y="2397644"/>
            <a:ext cx="5941472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D1B-F2CA-4923-A7CC-B09DAA233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7551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9B03-C7CD-4E01-B3C5-9D56C8985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191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0093"/>
            <a:ext cx="6620559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2477" y="1670093"/>
            <a:ext cx="6620557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F907-909E-4E60-ADAF-58F27E61B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228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CA02-34F8-4988-9422-D2EC62F73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3034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52" y="300493"/>
            <a:ext cx="4421415" cy="128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80" y="300544"/>
            <a:ext cx="7514092" cy="645419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852" y="1581523"/>
            <a:ext cx="4421415" cy="5173163"/>
          </a:xfrm>
        </p:spPr>
        <p:txBody>
          <a:bodyPr/>
          <a:lstStyle>
            <a:lvl1pPr marL="0" indent="0">
              <a:buNone/>
              <a:defRPr sz="1700"/>
            </a:lvl1pPr>
            <a:lvl2pPr marL="537632" indent="0">
              <a:buNone/>
              <a:defRPr sz="1400"/>
            </a:lvl2pPr>
            <a:lvl3pPr marL="1075274" indent="0">
              <a:buNone/>
              <a:defRPr sz="1200"/>
            </a:lvl3pPr>
            <a:lvl4pPr marL="1612896" indent="0">
              <a:buNone/>
              <a:defRPr sz="1100"/>
            </a:lvl4pPr>
            <a:lvl5pPr marL="2150527" indent="0">
              <a:buNone/>
              <a:defRPr sz="1100"/>
            </a:lvl5pPr>
            <a:lvl6pPr marL="2688167" indent="0">
              <a:buNone/>
              <a:defRPr sz="1100"/>
            </a:lvl6pPr>
            <a:lvl7pPr marL="3225800" indent="0">
              <a:buNone/>
              <a:defRPr sz="1100"/>
            </a:lvl7pPr>
            <a:lvl8pPr marL="3763431" indent="0">
              <a:buNone/>
              <a:defRPr sz="1100"/>
            </a:lvl8pPr>
            <a:lvl9pPr marL="43010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1AD7-425A-4102-BC24-1A7FCD307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3669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48" y="5293364"/>
            <a:ext cx="8067031" cy="62470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348" y="675312"/>
            <a:ext cx="8067031" cy="4537390"/>
          </a:xfrm>
        </p:spPr>
        <p:txBody>
          <a:bodyPr/>
          <a:lstStyle>
            <a:lvl1pPr marL="0" indent="0">
              <a:buNone/>
              <a:defRPr sz="3800"/>
            </a:lvl1pPr>
            <a:lvl2pPr marL="537632" indent="0">
              <a:buNone/>
              <a:defRPr sz="3300"/>
            </a:lvl2pPr>
            <a:lvl3pPr marL="1075274" indent="0">
              <a:buNone/>
              <a:defRPr sz="2900"/>
            </a:lvl3pPr>
            <a:lvl4pPr marL="1612896" indent="0">
              <a:buNone/>
              <a:defRPr sz="2400"/>
            </a:lvl4pPr>
            <a:lvl5pPr marL="2150527" indent="0">
              <a:buNone/>
              <a:defRPr sz="2400"/>
            </a:lvl5pPr>
            <a:lvl6pPr marL="2688167" indent="0">
              <a:buNone/>
              <a:defRPr sz="2400"/>
            </a:lvl6pPr>
            <a:lvl7pPr marL="3225800" indent="0">
              <a:buNone/>
              <a:defRPr sz="2400"/>
            </a:lvl7pPr>
            <a:lvl8pPr marL="3763431" indent="0">
              <a:buNone/>
              <a:defRPr sz="2400"/>
            </a:lvl8pPr>
            <a:lvl9pPr marL="4301069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348" y="5918060"/>
            <a:ext cx="8067031" cy="887234"/>
          </a:xfrm>
        </p:spPr>
        <p:txBody>
          <a:bodyPr/>
          <a:lstStyle>
            <a:lvl1pPr marL="0" indent="0">
              <a:buNone/>
              <a:defRPr sz="1700"/>
            </a:lvl1pPr>
            <a:lvl2pPr marL="537632" indent="0">
              <a:buNone/>
              <a:defRPr sz="1400"/>
            </a:lvl2pPr>
            <a:lvl3pPr marL="1075274" indent="0">
              <a:buNone/>
              <a:defRPr sz="1200"/>
            </a:lvl3pPr>
            <a:lvl4pPr marL="1612896" indent="0">
              <a:buNone/>
              <a:defRPr sz="1100"/>
            </a:lvl4pPr>
            <a:lvl5pPr marL="2150527" indent="0">
              <a:buNone/>
              <a:defRPr sz="1100"/>
            </a:lvl5pPr>
            <a:lvl6pPr marL="2688167" indent="0">
              <a:buNone/>
              <a:defRPr sz="1100"/>
            </a:lvl6pPr>
            <a:lvl7pPr marL="3225800" indent="0">
              <a:buNone/>
              <a:defRPr sz="1100"/>
            </a:lvl7pPr>
            <a:lvl8pPr marL="3763431" indent="0">
              <a:buNone/>
              <a:defRPr sz="1100"/>
            </a:lvl8pPr>
            <a:lvl9pPr marL="43010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66CB-E9F8-4372-B5C0-0466BB52F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5765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2776-42A0-477E-8BD1-2EA2C8742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669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3266" y="379566"/>
            <a:ext cx="3359686" cy="69080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79566"/>
            <a:ext cx="9881430" cy="6908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BA42-0773-4732-83A1-61AFCA967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8057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733" y="4403010"/>
            <a:ext cx="12311841" cy="1258893"/>
          </a:xfrm>
        </p:spPr>
        <p:txBody>
          <a:bodyPr/>
          <a:lstStyle>
            <a:lvl1pPr algn="l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815" y="5921225"/>
            <a:ext cx="11100841" cy="953659"/>
          </a:xfrm>
        </p:spPr>
        <p:txBody>
          <a:bodyPr/>
          <a:lstStyle>
            <a:lvl1pPr marL="0" indent="0">
              <a:buFontTx/>
              <a:buNone/>
              <a:defRPr sz="33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8221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93008" y="7135943"/>
            <a:ext cx="4256934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4114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3DDC-001E-4A52-88B8-C7BB90991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9257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4684-BCAA-4DA5-801C-9CB7264BE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0552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29" y="4858442"/>
            <a:ext cx="11426718" cy="150244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729" y="3204166"/>
            <a:ext cx="11426718" cy="1654274"/>
          </a:xfrm>
        </p:spPr>
        <p:txBody>
          <a:bodyPr anchor="b"/>
          <a:lstStyle>
            <a:lvl1pPr marL="0" indent="0">
              <a:buNone/>
              <a:defRPr sz="2400"/>
            </a:lvl1pPr>
            <a:lvl2pPr marL="537999" indent="0">
              <a:buNone/>
              <a:defRPr sz="2100"/>
            </a:lvl2pPr>
            <a:lvl3pPr marL="1076009" indent="0">
              <a:buNone/>
              <a:defRPr sz="1800"/>
            </a:lvl3pPr>
            <a:lvl4pPr marL="1614005" indent="0">
              <a:buNone/>
              <a:defRPr sz="1700"/>
            </a:lvl4pPr>
            <a:lvl5pPr marL="2152007" indent="0">
              <a:buNone/>
              <a:defRPr sz="1700"/>
            </a:lvl5pPr>
            <a:lvl6pPr marL="2690015" indent="0">
              <a:buNone/>
              <a:defRPr sz="1700"/>
            </a:lvl6pPr>
            <a:lvl7pPr marL="3228018" indent="0">
              <a:buNone/>
              <a:defRPr sz="1700"/>
            </a:lvl7pPr>
            <a:lvl8pPr marL="3766018" indent="0">
              <a:buNone/>
              <a:defRPr sz="1700"/>
            </a:lvl8pPr>
            <a:lvl9pPr marL="4304027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ADA3-3F8D-4DBF-84A1-C33EC99B0B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5727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0093"/>
            <a:ext cx="6620559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2458" y="1670093"/>
            <a:ext cx="6620557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F907-909E-4E60-ADAF-58F27E61B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423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78" y="302074"/>
            <a:ext cx="12097394" cy="12604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844" y="1692230"/>
            <a:ext cx="5939371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7999" indent="0">
              <a:buNone/>
              <a:defRPr sz="2400" b="1"/>
            </a:lvl2pPr>
            <a:lvl3pPr marL="1076009" indent="0">
              <a:buNone/>
              <a:defRPr sz="2100" b="1"/>
            </a:lvl3pPr>
            <a:lvl4pPr marL="1614005" indent="0">
              <a:buNone/>
              <a:defRPr sz="1800" b="1"/>
            </a:lvl4pPr>
            <a:lvl5pPr marL="2152007" indent="0">
              <a:buNone/>
              <a:defRPr sz="1800" b="1"/>
            </a:lvl5pPr>
            <a:lvl6pPr marL="2690015" indent="0">
              <a:buNone/>
              <a:defRPr sz="1800" b="1"/>
            </a:lvl6pPr>
            <a:lvl7pPr marL="3228018" indent="0">
              <a:buNone/>
              <a:defRPr sz="1800" b="1"/>
            </a:lvl7pPr>
            <a:lvl8pPr marL="3766018" indent="0">
              <a:buNone/>
              <a:defRPr sz="1800" b="1"/>
            </a:lvl8pPr>
            <a:lvl9pPr marL="43040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844" y="2397639"/>
            <a:ext cx="5939371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700" y="1692230"/>
            <a:ext cx="5941472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7999" indent="0">
              <a:buNone/>
              <a:defRPr sz="2400" b="1"/>
            </a:lvl2pPr>
            <a:lvl3pPr marL="1076009" indent="0">
              <a:buNone/>
              <a:defRPr sz="2100" b="1"/>
            </a:lvl3pPr>
            <a:lvl4pPr marL="1614005" indent="0">
              <a:buNone/>
              <a:defRPr sz="1800" b="1"/>
            </a:lvl4pPr>
            <a:lvl5pPr marL="2152007" indent="0">
              <a:buNone/>
              <a:defRPr sz="1800" b="1"/>
            </a:lvl5pPr>
            <a:lvl6pPr marL="2690015" indent="0">
              <a:buNone/>
              <a:defRPr sz="1800" b="1"/>
            </a:lvl6pPr>
            <a:lvl7pPr marL="3228018" indent="0">
              <a:buNone/>
              <a:defRPr sz="1800" b="1"/>
            </a:lvl7pPr>
            <a:lvl8pPr marL="3766018" indent="0">
              <a:buNone/>
              <a:defRPr sz="1800" b="1"/>
            </a:lvl8pPr>
            <a:lvl9pPr marL="43040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700" y="2397639"/>
            <a:ext cx="5941472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D1B-F2CA-4923-A7CC-B09DAA233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30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78" y="302074"/>
            <a:ext cx="12097394" cy="12604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863" y="1692230"/>
            <a:ext cx="5939371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7044" indent="0">
              <a:buNone/>
              <a:defRPr sz="2400" b="1"/>
            </a:lvl2pPr>
            <a:lvl3pPr marL="1074098" indent="0">
              <a:buNone/>
              <a:defRPr sz="2100" b="1"/>
            </a:lvl3pPr>
            <a:lvl4pPr marL="1611121" indent="0">
              <a:buNone/>
              <a:defRPr sz="1800" b="1"/>
            </a:lvl4pPr>
            <a:lvl5pPr marL="2148161" indent="0">
              <a:buNone/>
              <a:defRPr sz="1800" b="1"/>
            </a:lvl5pPr>
            <a:lvl6pPr marL="2685212" indent="0">
              <a:buNone/>
              <a:defRPr sz="1800" b="1"/>
            </a:lvl6pPr>
            <a:lvl7pPr marL="3222252" indent="0">
              <a:buNone/>
              <a:defRPr sz="1800" b="1"/>
            </a:lvl7pPr>
            <a:lvl8pPr marL="3759294" indent="0">
              <a:buNone/>
              <a:defRPr sz="1800" b="1"/>
            </a:lvl8pPr>
            <a:lvl9pPr marL="429633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863" y="2397653"/>
            <a:ext cx="5939371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700" y="1692230"/>
            <a:ext cx="5941472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7044" indent="0">
              <a:buNone/>
              <a:defRPr sz="2400" b="1"/>
            </a:lvl2pPr>
            <a:lvl3pPr marL="1074098" indent="0">
              <a:buNone/>
              <a:defRPr sz="2100" b="1"/>
            </a:lvl3pPr>
            <a:lvl4pPr marL="1611121" indent="0">
              <a:buNone/>
              <a:defRPr sz="1800" b="1"/>
            </a:lvl4pPr>
            <a:lvl5pPr marL="2148161" indent="0">
              <a:buNone/>
              <a:defRPr sz="1800" b="1"/>
            </a:lvl5pPr>
            <a:lvl6pPr marL="2685212" indent="0">
              <a:buNone/>
              <a:defRPr sz="1800" b="1"/>
            </a:lvl6pPr>
            <a:lvl7pPr marL="3222252" indent="0">
              <a:buNone/>
              <a:defRPr sz="1800" b="1"/>
            </a:lvl7pPr>
            <a:lvl8pPr marL="3759294" indent="0">
              <a:buNone/>
              <a:defRPr sz="1800" b="1"/>
            </a:lvl8pPr>
            <a:lvl9pPr marL="429633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700" y="2397653"/>
            <a:ext cx="5941472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D1B-F2CA-4923-A7CC-B09DAA233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9462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9B03-C7CD-4E01-B3C5-9D56C8985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2098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CA02-34F8-4988-9422-D2EC62F73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6248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45" y="300493"/>
            <a:ext cx="4421415" cy="128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80" y="300538"/>
            <a:ext cx="7514092" cy="645419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845" y="1581523"/>
            <a:ext cx="4421415" cy="5173163"/>
          </a:xfrm>
        </p:spPr>
        <p:txBody>
          <a:bodyPr/>
          <a:lstStyle>
            <a:lvl1pPr marL="0" indent="0">
              <a:buNone/>
              <a:defRPr sz="1700"/>
            </a:lvl1pPr>
            <a:lvl2pPr marL="537999" indent="0">
              <a:buNone/>
              <a:defRPr sz="1400"/>
            </a:lvl2pPr>
            <a:lvl3pPr marL="1076009" indent="0">
              <a:buNone/>
              <a:defRPr sz="1200"/>
            </a:lvl3pPr>
            <a:lvl4pPr marL="1614005" indent="0">
              <a:buNone/>
              <a:defRPr sz="1100"/>
            </a:lvl4pPr>
            <a:lvl5pPr marL="2152007" indent="0">
              <a:buNone/>
              <a:defRPr sz="1100"/>
            </a:lvl5pPr>
            <a:lvl6pPr marL="2690015" indent="0">
              <a:buNone/>
              <a:defRPr sz="1100"/>
            </a:lvl6pPr>
            <a:lvl7pPr marL="3228018" indent="0">
              <a:buNone/>
              <a:defRPr sz="1100"/>
            </a:lvl7pPr>
            <a:lvl8pPr marL="3766018" indent="0">
              <a:buNone/>
              <a:defRPr sz="1100"/>
            </a:lvl8pPr>
            <a:lvl9pPr marL="430402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1AD7-425A-4102-BC24-1A7FCD307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77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48" y="5293364"/>
            <a:ext cx="8067031" cy="62470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348" y="675312"/>
            <a:ext cx="8067031" cy="4537390"/>
          </a:xfrm>
        </p:spPr>
        <p:txBody>
          <a:bodyPr/>
          <a:lstStyle>
            <a:lvl1pPr marL="0" indent="0">
              <a:buNone/>
              <a:defRPr sz="3800"/>
            </a:lvl1pPr>
            <a:lvl2pPr marL="537999" indent="0">
              <a:buNone/>
              <a:defRPr sz="3300"/>
            </a:lvl2pPr>
            <a:lvl3pPr marL="1076009" indent="0">
              <a:buNone/>
              <a:defRPr sz="2900"/>
            </a:lvl3pPr>
            <a:lvl4pPr marL="1614005" indent="0">
              <a:buNone/>
              <a:defRPr sz="2400"/>
            </a:lvl4pPr>
            <a:lvl5pPr marL="2152007" indent="0">
              <a:buNone/>
              <a:defRPr sz="2400"/>
            </a:lvl5pPr>
            <a:lvl6pPr marL="2690015" indent="0">
              <a:buNone/>
              <a:defRPr sz="2400"/>
            </a:lvl6pPr>
            <a:lvl7pPr marL="3228018" indent="0">
              <a:buNone/>
              <a:defRPr sz="2400"/>
            </a:lvl7pPr>
            <a:lvl8pPr marL="3766018" indent="0">
              <a:buNone/>
              <a:defRPr sz="2400"/>
            </a:lvl8pPr>
            <a:lvl9pPr marL="4304027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348" y="5918060"/>
            <a:ext cx="8067031" cy="887234"/>
          </a:xfrm>
        </p:spPr>
        <p:txBody>
          <a:bodyPr/>
          <a:lstStyle>
            <a:lvl1pPr marL="0" indent="0">
              <a:buNone/>
              <a:defRPr sz="1700"/>
            </a:lvl1pPr>
            <a:lvl2pPr marL="537999" indent="0">
              <a:buNone/>
              <a:defRPr sz="1400"/>
            </a:lvl2pPr>
            <a:lvl3pPr marL="1076009" indent="0">
              <a:buNone/>
              <a:defRPr sz="1200"/>
            </a:lvl3pPr>
            <a:lvl4pPr marL="1614005" indent="0">
              <a:buNone/>
              <a:defRPr sz="1100"/>
            </a:lvl4pPr>
            <a:lvl5pPr marL="2152007" indent="0">
              <a:buNone/>
              <a:defRPr sz="1100"/>
            </a:lvl5pPr>
            <a:lvl6pPr marL="2690015" indent="0">
              <a:buNone/>
              <a:defRPr sz="1100"/>
            </a:lvl6pPr>
            <a:lvl7pPr marL="3228018" indent="0">
              <a:buNone/>
              <a:defRPr sz="1100"/>
            </a:lvl7pPr>
            <a:lvl8pPr marL="3766018" indent="0">
              <a:buNone/>
              <a:defRPr sz="1100"/>
            </a:lvl8pPr>
            <a:lvl9pPr marL="430402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66CB-E9F8-4372-B5C0-0466BB52F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1712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2776-42A0-477E-8BD1-2EA2C8742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4938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3266" y="379566"/>
            <a:ext cx="3359686" cy="69080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79566"/>
            <a:ext cx="9881430" cy="6908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BA42-0773-4732-83A1-61AFCA967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4398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726" y="4403004"/>
            <a:ext cx="12311841" cy="1258893"/>
          </a:xfrm>
        </p:spPr>
        <p:txBody>
          <a:bodyPr/>
          <a:lstStyle>
            <a:lvl1pPr algn="l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808" y="5921225"/>
            <a:ext cx="11100841" cy="953659"/>
          </a:xfrm>
        </p:spPr>
        <p:txBody>
          <a:bodyPr/>
          <a:lstStyle>
            <a:lvl1pPr marL="0" indent="0">
              <a:buFontTx/>
              <a:buNone/>
              <a:defRPr sz="33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8221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93008" y="7135943"/>
            <a:ext cx="4256934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4114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3DDC-001E-4A52-88B8-C7BB90991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4520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4684-BCAA-4DA5-801C-9CB7264BE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7303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29" y="4858442"/>
            <a:ext cx="11426718" cy="150244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729" y="3204166"/>
            <a:ext cx="11426718" cy="1654274"/>
          </a:xfrm>
        </p:spPr>
        <p:txBody>
          <a:bodyPr anchor="b"/>
          <a:lstStyle>
            <a:lvl1pPr marL="0" indent="0">
              <a:buNone/>
              <a:defRPr sz="2400"/>
            </a:lvl1pPr>
            <a:lvl2pPr marL="538367" indent="0">
              <a:buNone/>
              <a:defRPr sz="2100"/>
            </a:lvl2pPr>
            <a:lvl3pPr marL="1076746" indent="0">
              <a:buNone/>
              <a:defRPr sz="1800"/>
            </a:lvl3pPr>
            <a:lvl4pPr marL="1615115" indent="0">
              <a:buNone/>
              <a:defRPr sz="1700"/>
            </a:lvl4pPr>
            <a:lvl5pPr marL="2153486" indent="0">
              <a:buNone/>
              <a:defRPr sz="1700"/>
            </a:lvl5pPr>
            <a:lvl6pPr marL="2691865" indent="0">
              <a:buNone/>
              <a:defRPr sz="1700"/>
            </a:lvl6pPr>
            <a:lvl7pPr marL="3230238" indent="0">
              <a:buNone/>
              <a:defRPr sz="1700"/>
            </a:lvl7pPr>
            <a:lvl8pPr marL="3768609" indent="0">
              <a:buNone/>
              <a:defRPr sz="1700"/>
            </a:lvl8pPr>
            <a:lvl9pPr marL="4306987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ADA3-3F8D-4DBF-84A1-C33EC99B0B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2575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0093"/>
            <a:ext cx="6620559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2451" y="1670093"/>
            <a:ext cx="6620557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F907-909E-4E60-ADAF-58F27E61B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7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9B03-C7CD-4E01-B3C5-9D56C8985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6170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78" y="302074"/>
            <a:ext cx="12097394" cy="12604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836" y="1692230"/>
            <a:ext cx="5939371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8367" indent="0">
              <a:buNone/>
              <a:defRPr sz="2400" b="1"/>
            </a:lvl2pPr>
            <a:lvl3pPr marL="1076746" indent="0">
              <a:buNone/>
              <a:defRPr sz="2100" b="1"/>
            </a:lvl3pPr>
            <a:lvl4pPr marL="1615115" indent="0">
              <a:buNone/>
              <a:defRPr sz="1800" b="1"/>
            </a:lvl4pPr>
            <a:lvl5pPr marL="2153486" indent="0">
              <a:buNone/>
              <a:defRPr sz="1800" b="1"/>
            </a:lvl5pPr>
            <a:lvl6pPr marL="2691865" indent="0">
              <a:buNone/>
              <a:defRPr sz="1800" b="1"/>
            </a:lvl6pPr>
            <a:lvl7pPr marL="3230238" indent="0">
              <a:buNone/>
              <a:defRPr sz="1800" b="1"/>
            </a:lvl7pPr>
            <a:lvl8pPr marL="3768609" indent="0">
              <a:buNone/>
              <a:defRPr sz="1800" b="1"/>
            </a:lvl8pPr>
            <a:lvl9pPr marL="43069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836" y="2397633"/>
            <a:ext cx="5939371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700" y="1692230"/>
            <a:ext cx="5941472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8367" indent="0">
              <a:buNone/>
              <a:defRPr sz="2400" b="1"/>
            </a:lvl2pPr>
            <a:lvl3pPr marL="1076746" indent="0">
              <a:buNone/>
              <a:defRPr sz="2100" b="1"/>
            </a:lvl3pPr>
            <a:lvl4pPr marL="1615115" indent="0">
              <a:buNone/>
              <a:defRPr sz="1800" b="1"/>
            </a:lvl4pPr>
            <a:lvl5pPr marL="2153486" indent="0">
              <a:buNone/>
              <a:defRPr sz="1800" b="1"/>
            </a:lvl5pPr>
            <a:lvl6pPr marL="2691865" indent="0">
              <a:buNone/>
              <a:defRPr sz="1800" b="1"/>
            </a:lvl6pPr>
            <a:lvl7pPr marL="3230238" indent="0">
              <a:buNone/>
              <a:defRPr sz="1800" b="1"/>
            </a:lvl7pPr>
            <a:lvl8pPr marL="3768609" indent="0">
              <a:buNone/>
              <a:defRPr sz="1800" b="1"/>
            </a:lvl8pPr>
            <a:lvl9pPr marL="43069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700" y="2397633"/>
            <a:ext cx="5941472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D1B-F2CA-4923-A7CC-B09DAA233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15127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9B03-C7CD-4E01-B3C5-9D56C8985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5235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CA02-34F8-4988-9422-D2EC62F73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4938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38" y="300493"/>
            <a:ext cx="4421415" cy="128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80" y="300533"/>
            <a:ext cx="7514092" cy="645419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838" y="1581523"/>
            <a:ext cx="4421415" cy="5173163"/>
          </a:xfrm>
        </p:spPr>
        <p:txBody>
          <a:bodyPr/>
          <a:lstStyle>
            <a:lvl1pPr marL="0" indent="0">
              <a:buNone/>
              <a:defRPr sz="1700"/>
            </a:lvl1pPr>
            <a:lvl2pPr marL="538367" indent="0">
              <a:buNone/>
              <a:defRPr sz="1400"/>
            </a:lvl2pPr>
            <a:lvl3pPr marL="1076746" indent="0">
              <a:buNone/>
              <a:defRPr sz="1200"/>
            </a:lvl3pPr>
            <a:lvl4pPr marL="1615115" indent="0">
              <a:buNone/>
              <a:defRPr sz="1100"/>
            </a:lvl4pPr>
            <a:lvl5pPr marL="2153486" indent="0">
              <a:buNone/>
              <a:defRPr sz="1100"/>
            </a:lvl5pPr>
            <a:lvl6pPr marL="2691865" indent="0">
              <a:buNone/>
              <a:defRPr sz="1100"/>
            </a:lvl6pPr>
            <a:lvl7pPr marL="3230238" indent="0">
              <a:buNone/>
              <a:defRPr sz="1100"/>
            </a:lvl7pPr>
            <a:lvl8pPr marL="3768609" indent="0">
              <a:buNone/>
              <a:defRPr sz="1100"/>
            </a:lvl8pPr>
            <a:lvl9pPr marL="430698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1AD7-425A-4102-BC24-1A7FCD307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4508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48" y="5293364"/>
            <a:ext cx="8067031" cy="62470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348" y="675312"/>
            <a:ext cx="8067031" cy="4537390"/>
          </a:xfrm>
        </p:spPr>
        <p:txBody>
          <a:bodyPr/>
          <a:lstStyle>
            <a:lvl1pPr marL="0" indent="0">
              <a:buNone/>
              <a:defRPr sz="3800"/>
            </a:lvl1pPr>
            <a:lvl2pPr marL="538367" indent="0">
              <a:buNone/>
              <a:defRPr sz="3300"/>
            </a:lvl2pPr>
            <a:lvl3pPr marL="1076746" indent="0">
              <a:buNone/>
              <a:defRPr sz="2900"/>
            </a:lvl3pPr>
            <a:lvl4pPr marL="1615115" indent="0">
              <a:buNone/>
              <a:defRPr sz="2400"/>
            </a:lvl4pPr>
            <a:lvl5pPr marL="2153486" indent="0">
              <a:buNone/>
              <a:defRPr sz="2400"/>
            </a:lvl5pPr>
            <a:lvl6pPr marL="2691865" indent="0">
              <a:buNone/>
              <a:defRPr sz="2400"/>
            </a:lvl6pPr>
            <a:lvl7pPr marL="3230238" indent="0">
              <a:buNone/>
              <a:defRPr sz="2400"/>
            </a:lvl7pPr>
            <a:lvl8pPr marL="3768609" indent="0">
              <a:buNone/>
              <a:defRPr sz="2400"/>
            </a:lvl8pPr>
            <a:lvl9pPr marL="4306987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348" y="5918060"/>
            <a:ext cx="8067031" cy="887234"/>
          </a:xfrm>
        </p:spPr>
        <p:txBody>
          <a:bodyPr/>
          <a:lstStyle>
            <a:lvl1pPr marL="0" indent="0">
              <a:buNone/>
              <a:defRPr sz="1700"/>
            </a:lvl1pPr>
            <a:lvl2pPr marL="538367" indent="0">
              <a:buNone/>
              <a:defRPr sz="1400"/>
            </a:lvl2pPr>
            <a:lvl3pPr marL="1076746" indent="0">
              <a:buNone/>
              <a:defRPr sz="1200"/>
            </a:lvl3pPr>
            <a:lvl4pPr marL="1615115" indent="0">
              <a:buNone/>
              <a:defRPr sz="1100"/>
            </a:lvl4pPr>
            <a:lvl5pPr marL="2153486" indent="0">
              <a:buNone/>
              <a:defRPr sz="1100"/>
            </a:lvl5pPr>
            <a:lvl6pPr marL="2691865" indent="0">
              <a:buNone/>
              <a:defRPr sz="1100"/>
            </a:lvl6pPr>
            <a:lvl7pPr marL="3230238" indent="0">
              <a:buNone/>
              <a:defRPr sz="1100"/>
            </a:lvl7pPr>
            <a:lvl8pPr marL="3768609" indent="0">
              <a:buNone/>
              <a:defRPr sz="1100"/>
            </a:lvl8pPr>
            <a:lvl9pPr marL="430698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66CB-E9F8-4372-B5C0-0466BB52F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1248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2776-42A0-477E-8BD1-2EA2C8742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2841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3266" y="379566"/>
            <a:ext cx="3359686" cy="69080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79566"/>
            <a:ext cx="9881430" cy="6908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BA42-0773-4732-83A1-61AFCA967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70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716" y="4402996"/>
            <a:ext cx="12311841" cy="1258893"/>
          </a:xfrm>
        </p:spPr>
        <p:txBody>
          <a:bodyPr/>
          <a:lstStyle>
            <a:lvl1pPr algn="l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798" y="5921225"/>
            <a:ext cx="11100841" cy="953659"/>
          </a:xfrm>
        </p:spPr>
        <p:txBody>
          <a:bodyPr/>
          <a:lstStyle>
            <a:lvl1pPr marL="0" indent="0">
              <a:buFontTx/>
              <a:buNone/>
              <a:defRPr sz="33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8221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93008" y="7135943"/>
            <a:ext cx="4256934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4114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3DDC-001E-4A52-88B8-C7BB90991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1596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4684-BCAA-4DA5-801C-9CB7264BE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9418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29" y="4858442"/>
            <a:ext cx="11426718" cy="150244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729" y="3204166"/>
            <a:ext cx="11426718" cy="1654274"/>
          </a:xfrm>
        </p:spPr>
        <p:txBody>
          <a:bodyPr anchor="b"/>
          <a:lstStyle>
            <a:lvl1pPr marL="0" indent="0">
              <a:buNone/>
              <a:defRPr sz="2400"/>
            </a:lvl1pPr>
            <a:lvl2pPr marL="538884" indent="0">
              <a:buNone/>
              <a:defRPr sz="2100"/>
            </a:lvl2pPr>
            <a:lvl3pPr marL="1077784" indent="0">
              <a:buNone/>
              <a:defRPr sz="1800"/>
            </a:lvl3pPr>
            <a:lvl4pPr marL="1616673" indent="0">
              <a:buNone/>
              <a:defRPr sz="1700"/>
            </a:lvl4pPr>
            <a:lvl5pPr marL="2155558" indent="0">
              <a:buNone/>
              <a:defRPr sz="1700"/>
            </a:lvl5pPr>
            <a:lvl6pPr marL="2694458" indent="0">
              <a:buNone/>
              <a:defRPr sz="1700"/>
            </a:lvl6pPr>
            <a:lvl7pPr marL="3233353" indent="0">
              <a:buNone/>
              <a:defRPr sz="1700"/>
            </a:lvl7pPr>
            <a:lvl8pPr marL="3772238" indent="0">
              <a:buNone/>
              <a:defRPr sz="1700"/>
            </a:lvl8pPr>
            <a:lvl9pPr marL="4311131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ADA3-3F8D-4DBF-84A1-C33EC99B0B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176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CA02-34F8-4988-9422-D2EC62F73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1732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0093"/>
            <a:ext cx="6620559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2441" y="1670093"/>
            <a:ext cx="6620557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F907-909E-4E60-ADAF-58F27E61B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9434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78" y="302074"/>
            <a:ext cx="12097394" cy="12604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826" y="1692230"/>
            <a:ext cx="5939371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8884" indent="0">
              <a:buNone/>
              <a:defRPr sz="2400" b="1"/>
            </a:lvl2pPr>
            <a:lvl3pPr marL="1077784" indent="0">
              <a:buNone/>
              <a:defRPr sz="2100" b="1"/>
            </a:lvl3pPr>
            <a:lvl4pPr marL="1616673" indent="0">
              <a:buNone/>
              <a:defRPr sz="1800" b="1"/>
            </a:lvl4pPr>
            <a:lvl5pPr marL="2155558" indent="0">
              <a:buNone/>
              <a:defRPr sz="1800" b="1"/>
            </a:lvl5pPr>
            <a:lvl6pPr marL="2694458" indent="0">
              <a:buNone/>
              <a:defRPr sz="1800" b="1"/>
            </a:lvl6pPr>
            <a:lvl7pPr marL="3233353" indent="0">
              <a:buNone/>
              <a:defRPr sz="1800" b="1"/>
            </a:lvl7pPr>
            <a:lvl8pPr marL="3772238" indent="0">
              <a:buNone/>
              <a:defRPr sz="1800" b="1"/>
            </a:lvl8pPr>
            <a:lvl9pPr marL="431113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826" y="2397625"/>
            <a:ext cx="5939371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700" y="1692230"/>
            <a:ext cx="5941472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8884" indent="0">
              <a:buNone/>
              <a:defRPr sz="2400" b="1"/>
            </a:lvl2pPr>
            <a:lvl3pPr marL="1077784" indent="0">
              <a:buNone/>
              <a:defRPr sz="2100" b="1"/>
            </a:lvl3pPr>
            <a:lvl4pPr marL="1616673" indent="0">
              <a:buNone/>
              <a:defRPr sz="1800" b="1"/>
            </a:lvl4pPr>
            <a:lvl5pPr marL="2155558" indent="0">
              <a:buNone/>
              <a:defRPr sz="1800" b="1"/>
            </a:lvl5pPr>
            <a:lvl6pPr marL="2694458" indent="0">
              <a:buNone/>
              <a:defRPr sz="1800" b="1"/>
            </a:lvl6pPr>
            <a:lvl7pPr marL="3233353" indent="0">
              <a:buNone/>
              <a:defRPr sz="1800" b="1"/>
            </a:lvl7pPr>
            <a:lvl8pPr marL="3772238" indent="0">
              <a:buNone/>
              <a:defRPr sz="1800" b="1"/>
            </a:lvl8pPr>
            <a:lvl9pPr marL="431113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700" y="2397625"/>
            <a:ext cx="5941472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D1B-F2CA-4923-A7CC-B09DAA233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505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9B03-C7CD-4E01-B3C5-9D56C8985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9462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CA02-34F8-4988-9422-D2EC62F73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375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27" y="300493"/>
            <a:ext cx="4421415" cy="128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80" y="300525"/>
            <a:ext cx="7514092" cy="645419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827" y="1581523"/>
            <a:ext cx="4421415" cy="5173163"/>
          </a:xfrm>
        </p:spPr>
        <p:txBody>
          <a:bodyPr/>
          <a:lstStyle>
            <a:lvl1pPr marL="0" indent="0">
              <a:buNone/>
              <a:defRPr sz="1700"/>
            </a:lvl1pPr>
            <a:lvl2pPr marL="538884" indent="0">
              <a:buNone/>
              <a:defRPr sz="1400"/>
            </a:lvl2pPr>
            <a:lvl3pPr marL="1077784" indent="0">
              <a:buNone/>
              <a:defRPr sz="1200"/>
            </a:lvl3pPr>
            <a:lvl4pPr marL="1616673" indent="0">
              <a:buNone/>
              <a:defRPr sz="1100"/>
            </a:lvl4pPr>
            <a:lvl5pPr marL="2155558" indent="0">
              <a:buNone/>
              <a:defRPr sz="1100"/>
            </a:lvl5pPr>
            <a:lvl6pPr marL="2694458" indent="0">
              <a:buNone/>
              <a:defRPr sz="1100"/>
            </a:lvl6pPr>
            <a:lvl7pPr marL="3233353" indent="0">
              <a:buNone/>
              <a:defRPr sz="1100"/>
            </a:lvl7pPr>
            <a:lvl8pPr marL="3772238" indent="0">
              <a:buNone/>
              <a:defRPr sz="1100"/>
            </a:lvl8pPr>
            <a:lvl9pPr marL="431113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1AD7-425A-4102-BC24-1A7FCD307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5097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48" y="5293364"/>
            <a:ext cx="8067031" cy="62470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348" y="675312"/>
            <a:ext cx="8067031" cy="4537390"/>
          </a:xfrm>
        </p:spPr>
        <p:txBody>
          <a:bodyPr/>
          <a:lstStyle>
            <a:lvl1pPr marL="0" indent="0">
              <a:buNone/>
              <a:defRPr sz="3800"/>
            </a:lvl1pPr>
            <a:lvl2pPr marL="538884" indent="0">
              <a:buNone/>
              <a:defRPr sz="3300"/>
            </a:lvl2pPr>
            <a:lvl3pPr marL="1077784" indent="0">
              <a:buNone/>
              <a:defRPr sz="2900"/>
            </a:lvl3pPr>
            <a:lvl4pPr marL="1616673" indent="0">
              <a:buNone/>
              <a:defRPr sz="2400"/>
            </a:lvl4pPr>
            <a:lvl5pPr marL="2155558" indent="0">
              <a:buNone/>
              <a:defRPr sz="2400"/>
            </a:lvl5pPr>
            <a:lvl6pPr marL="2694458" indent="0">
              <a:buNone/>
              <a:defRPr sz="2400"/>
            </a:lvl6pPr>
            <a:lvl7pPr marL="3233353" indent="0">
              <a:buNone/>
              <a:defRPr sz="2400"/>
            </a:lvl7pPr>
            <a:lvl8pPr marL="3772238" indent="0">
              <a:buNone/>
              <a:defRPr sz="2400"/>
            </a:lvl8pPr>
            <a:lvl9pPr marL="4311131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348" y="5918060"/>
            <a:ext cx="8067031" cy="887234"/>
          </a:xfrm>
        </p:spPr>
        <p:txBody>
          <a:bodyPr/>
          <a:lstStyle>
            <a:lvl1pPr marL="0" indent="0">
              <a:buNone/>
              <a:defRPr sz="1700"/>
            </a:lvl1pPr>
            <a:lvl2pPr marL="538884" indent="0">
              <a:buNone/>
              <a:defRPr sz="1400"/>
            </a:lvl2pPr>
            <a:lvl3pPr marL="1077784" indent="0">
              <a:buNone/>
              <a:defRPr sz="1200"/>
            </a:lvl3pPr>
            <a:lvl4pPr marL="1616673" indent="0">
              <a:buNone/>
              <a:defRPr sz="1100"/>
            </a:lvl4pPr>
            <a:lvl5pPr marL="2155558" indent="0">
              <a:buNone/>
              <a:defRPr sz="1100"/>
            </a:lvl5pPr>
            <a:lvl6pPr marL="2694458" indent="0">
              <a:buNone/>
              <a:defRPr sz="1100"/>
            </a:lvl6pPr>
            <a:lvl7pPr marL="3233353" indent="0">
              <a:buNone/>
              <a:defRPr sz="1100"/>
            </a:lvl7pPr>
            <a:lvl8pPr marL="3772238" indent="0">
              <a:buNone/>
              <a:defRPr sz="1100"/>
            </a:lvl8pPr>
            <a:lvl9pPr marL="431113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66CB-E9F8-4372-B5C0-0466BB52F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4362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2776-42A0-477E-8BD1-2EA2C8742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5140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3266" y="379566"/>
            <a:ext cx="3359686" cy="69080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79566"/>
            <a:ext cx="9881430" cy="6908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BA42-0773-4732-83A1-61AFCA967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641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691" y="4402978"/>
            <a:ext cx="12311841" cy="1258893"/>
          </a:xfrm>
        </p:spPr>
        <p:txBody>
          <a:bodyPr/>
          <a:lstStyle>
            <a:lvl1pPr algn="l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773" y="5921225"/>
            <a:ext cx="11100841" cy="953659"/>
          </a:xfrm>
        </p:spPr>
        <p:txBody>
          <a:bodyPr/>
          <a:lstStyle>
            <a:lvl1pPr marL="0" indent="0">
              <a:buFontTx/>
              <a:buNone/>
              <a:defRPr sz="33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8221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93008" y="7135943"/>
            <a:ext cx="4256934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4114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3DDC-001E-4A52-88B8-C7BB90991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8242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4684-BCAA-4DA5-801C-9CB7264BE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680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64" y="300493"/>
            <a:ext cx="4421415" cy="128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80" y="300553"/>
            <a:ext cx="7514092" cy="645419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864" y="1581523"/>
            <a:ext cx="4421415" cy="5173163"/>
          </a:xfrm>
        </p:spPr>
        <p:txBody>
          <a:bodyPr/>
          <a:lstStyle>
            <a:lvl1pPr marL="0" indent="0">
              <a:buNone/>
              <a:defRPr sz="1700"/>
            </a:lvl1pPr>
            <a:lvl2pPr marL="537044" indent="0">
              <a:buNone/>
              <a:defRPr sz="1400"/>
            </a:lvl2pPr>
            <a:lvl3pPr marL="1074098" indent="0">
              <a:buNone/>
              <a:defRPr sz="1200"/>
            </a:lvl3pPr>
            <a:lvl4pPr marL="1611121" indent="0">
              <a:buNone/>
              <a:defRPr sz="1100"/>
            </a:lvl4pPr>
            <a:lvl5pPr marL="2148161" indent="0">
              <a:buNone/>
              <a:defRPr sz="1100"/>
            </a:lvl5pPr>
            <a:lvl6pPr marL="2685212" indent="0">
              <a:buNone/>
              <a:defRPr sz="1100"/>
            </a:lvl6pPr>
            <a:lvl7pPr marL="3222252" indent="0">
              <a:buNone/>
              <a:defRPr sz="1100"/>
            </a:lvl7pPr>
            <a:lvl8pPr marL="3759294" indent="0">
              <a:buNone/>
              <a:defRPr sz="1100"/>
            </a:lvl8pPr>
            <a:lvl9pPr marL="429633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1AD7-425A-4102-BC24-1A7FCD307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92093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29" y="4858442"/>
            <a:ext cx="11426718" cy="150244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729" y="3204166"/>
            <a:ext cx="11426718" cy="165427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0150" indent="0">
              <a:buNone/>
              <a:defRPr sz="2100"/>
            </a:lvl2pPr>
            <a:lvl3pPr marL="1080306" indent="0">
              <a:buNone/>
              <a:defRPr sz="1800"/>
            </a:lvl3pPr>
            <a:lvl4pPr marL="1620456" indent="0">
              <a:buNone/>
              <a:defRPr sz="1700"/>
            </a:lvl4pPr>
            <a:lvl5pPr marL="2160603" indent="0">
              <a:buNone/>
              <a:defRPr sz="1700"/>
            </a:lvl5pPr>
            <a:lvl6pPr marL="2700763" indent="0">
              <a:buNone/>
              <a:defRPr sz="1700"/>
            </a:lvl6pPr>
            <a:lvl7pPr marL="3240917" indent="0">
              <a:buNone/>
              <a:defRPr sz="1700"/>
            </a:lvl7pPr>
            <a:lvl8pPr marL="3781066" indent="0">
              <a:buNone/>
              <a:defRPr sz="1700"/>
            </a:lvl8pPr>
            <a:lvl9pPr marL="4321215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ADA3-3F8D-4DBF-84A1-C33EC99B0B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4180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0093"/>
            <a:ext cx="6620559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2416" y="1670093"/>
            <a:ext cx="6620557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F907-909E-4E60-ADAF-58F27E61B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0688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78" y="302074"/>
            <a:ext cx="12097394" cy="12604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801" y="1692230"/>
            <a:ext cx="5939371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0150" indent="0">
              <a:buNone/>
              <a:defRPr sz="2400" b="1"/>
            </a:lvl2pPr>
            <a:lvl3pPr marL="1080306" indent="0">
              <a:buNone/>
              <a:defRPr sz="2100" b="1"/>
            </a:lvl3pPr>
            <a:lvl4pPr marL="1620456" indent="0">
              <a:buNone/>
              <a:defRPr sz="1800" b="1"/>
            </a:lvl4pPr>
            <a:lvl5pPr marL="2160603" indent="0">
              <a:buNone/>
              <a:defRPr sz="1800" b="1"/>
            </a:lvl5pPr>
            <a:lvl6pPr marL="2700763" indent="0">
              <a:buNone/>
              <a:defRPr sz="1800" b="1"/>
            </a:lvl6pPr>
            <a:lvl7pPr marL="3240917" indent="0">
              <a:buNone/>
              <a:defRPr sz="1800" b="1"/>
            </a:lvl7pPr>
            <a:lvl8pPr marL="3781066" indent="0">
              <a:buNone/>
              <a:defRPr sz="1800" b="1"/>
            </a:lvl8pPr>
            <a:lvl9pPr marL="432121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801" y="2397607"/>
            <a:ext cx="5939371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700" y="1692230"/>
            <a:ext cx="5941472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0150" indent="0">
              <a:buNone/>
              <a:defRPr sz="2400" b="1"/>
            </a:lvl2pPr>
            <a:lvl3pPr marL="1080306" indent="0">
              <a:buNone/>
              <a:defRPr sz="2100" b="1"/>
            </a:lvl3pPr>
            <a:lvl4pPr marL="1620456" indent="0">
              <a:buNone/>
              <a:defRPr sz="1800" b="1"/>
            </a:lvl4pPr>
            <a:lvl5pPr marL="2160603" indent="0">
              <a:buNone/>
              <a:defRPr sz="1800" b="1"/>
            </a:lvl5pPr>
            <a:lvl6pPr marL="2700763" indent="0">
              <a:buNone/>
              <a:defRPr sz="1800" b="1"/>
            </a:lvl6pPr>
            <a:lvl7pPr marL="3240917" indent="0">
              <a:buNone/>
              <a:defRPr sz="1800" b="1"/>
            </a:lvl7pPr>
            <a:lvl8pPr marL="3781066" indent="0">
              <a:buNone/>
              <a:defRPr sz="1800" b="1"/>
            </a:lvl8pPr>
            <a:lvl9pPr marL="432121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700" y="2397607"/>
            <a:ext cx="5941472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D1B-F2CA-4923-A7CC-B09DAA233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5875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9B03-C7CD-4E01-B3C5-9D56C8985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3835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CA02-34F8-4988-9422-D2EC62F73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7712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02" y="300493"/>
            <a:ext cx="4421415" cy="128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80" y="300506"/>
            <a:ext cx="7514092" cy="645419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802" y="1581523"/>
            <a:ext cx="4421415" cy="5173163"/>
          </a:xfrm>
        </p:spPr>
        <p:txBody>
          <a:bodyPr/>
          <a:lstStyle>
            <a:lvl1pPr marL="0" indent="0">
              <a:buNone/>
              <a:defRPr sz="1700"/>
            </a:lvl1pPr>
            <a:lvl2pPr marL="540150" indent="0">
              <a:buNone/>
              <a:defRPr sz="1400"/>
            </a:lvl2pPr>
            <a:lvl3pPr marL="1080306" indent="0">
              <a:buNone/>
              <a:defRPr sz="1200"/>
            </a:lvl3pPr>
            <a:lvl4pPr marL="1620456" indent="0">
              <a:buNone/>
              <a:defRPr sz="1100"/>
            </a:lvl4pPr>
            <a:lvl5pPr marL="2160603" indent="0">
              <a:buNone/>
              <a:defRPr sz="1100"/>
            </a:lvl5pPr>
            <a:lvl6pPr marL="2700763" indent="0">
              <a:buNone/>
              <a:defRPr sz="1100"/>
            </a:lvl6pPr>
            <a:lvl7pPr marL="3240917" indent="0">
              <a:buNone/>
              <a:defRPr sz="1100"/>
            </a:lvl7pPr>
            <a:lvl8pPr marL="3781066" indent="0">
              <a:buNone/>
              <a:defRPr sz="1100"/>
            </a:lvl8pPr>
            <a:lvl9pPr marL="432121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1AD7-425A-4102-BC24-1A7FCD307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5478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48" y="5293364"/>
            <a:ext cx="8067031" cy="62470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348" y="675312"/>
            <a:ext cx="8067031" cy="4537390"/>
          </a:xfrm>
        </p:spPr>
        <p:txBody>
          <a:bodyPr/>
          <a:lstStyle>
            <a:lvl1pPr marL="0" indent="0">
              <a:buNone/>
              <a:defRPr sz="3800"/>
            </a:lvl1pPr>
            <a:lvl2pPr marL="540150" indent="0">
              <a:buNone/>
              <a:defRPr sz="3300"/>
            </a:lvl2pPr>
            <a:lvl3pPr marL="1080306" indent="0">
              <a:buNone/>
              <a:defRPr sz="2900"/>
            </a:lvl3pPr>
            <a:lvl4pPr marL="1620456" indent="0">
              <a:buNone/>
              <a:defRPr sz="2400"/>
            </a:lvl4pPr>
            <a:lvl5pPr marL="2160603" indent="0">
              <a:buNone/>
              <a:defRPr sz="2400"/>
            </a:lvl5pPr>
            <a:lvl6pPr marL="2700763" indent="0">
              <a:buNone/>
              <a:defRPr sz="2400"/>
            </a:lvl6pPr>
            <a:lvl7pPr marL="3240917" indent="0">
              <a:buNone/>
              <a:defRPr sz="2400"/>
            </a:lvl7pPr>
            <a:lvl8pPr marL="3781066" indent="0">
              <a:buNone/>
              <a:defRPr sz="2400"/>
            </a:lvl8pPr>
            <a:lvl9pPr marL="4321215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348" y="5918060"/>
            <a:ext cx="8067031" cy="887234"/>
          </a:xfrm>
        </p:spPr>
        <p:txBody>
          <a:bodyPr/>
          <a:lstStyle>
            <a:lvl1pPr marL="0" indent="0">
              <a:buNone/>
              <a:defRPr sz="1700"/>
            </a:lvl1pPr>
            <a:lvl2pPr marL="540150" indent="0">
              <a:buNone/>
              <a:defRPr sz="1400"/>
            </a:lvl2pPr>
            <a:lvl3pPr marL="1080306" indent="0">
              <a:buNone/>
              <a:defRPr sz="1200"/>
            </a:lvl3pPr>
            <a:lvl4pPr marL="1620456" indent="0">
              <a:buNone/>
              <a:defRPr sz="1100"/>
            </a:lvl4pPr>
            <a:lvl5pPr marL="2160603" indent="0">
              <a:buNone/>
              <a:defRPr sz="1100"/>
            </a:lvl5pPr>
            <a:lvl6pPr marL="2700763" indent="0">
              <a:buNone/>
              <a:defRPr sz="1100"/>
            </a:lvl6pPr>
            <a:lvl7pPr marL="3240917" indent="0">
              <a:buNone/>
              <a:defRPr sz="1100"/>
            </a:lvl7pPr>
            <a:lvl8pPr marL="3781066" indent="0">
              <a:buNone/>
              <a:defRPr sz="1100"/>
            </a:lvl8pPr>
            <a:lvl9pPr marL="432121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66CB-E9F8-4372-B5C0-0466BB52F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99867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2776-42A0-477E-8BD1-2EA2C8742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29581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3266" y="379566"/>
            <a:ext cx="3359686" cy="69080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79566"/>
            <a:ext cx="9881430" cy="6908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BA42-0773-4732-83A1-61AFCA967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53243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676" y="4402967"/>
            <a:ext cx="12311841" cy="1258893"/>
          </a:xfrm>
        </p:spPr>
        <p:txBody>
          <a:bodyPr/>
          <a:lstStyle>
            <a:lvl1pPr algn="l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758" y="5921225"/>
            <a:ext cx="11100841" cy="953659"/>
          </a:xfrm>
        </p:spPr>
        <p:txBody>
          <a:bodyPr/>
          <a:lstStyle>
            <a:lvl1pPr marL="0" indent="0">
              <a:buFontTx/>
              <a:buNone/>
              <a:defRPr sz="33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8221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93008" y="7135943"/>
            <a:ext cx="4256934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4114" y="7135943"/>
            <a:ext cx="2800615" cy="257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3DDC-001E-4A52-88B8-C7BB90991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492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48" y="5293364"/>
            <a:ext cx="8067031" cy="62470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348" y="675312"/>
            <a:ext cx="8067031" cy="4537390"/>
          </a:xfrm>
        </p:spPr>
        <p:txBody>
          <a:bodyPr/>
          <a:lstStyle>
            <a:lvl1pPr marL="0" indent="0">
              <a:buNone/>
              <a:defRPr sz="3800"/>
            </a:lvl1pPr>
            <a:lvl2pPr marL="537044" indent="0">
              <a:buNone/>
              <a:defRPr sz="3300"/>
            </a:lvl2pPr>
            <a:lvl3pPr marL="1074098" indent="0">
              <a:buNone/>
              <a:defRPr sz="2900"/>
            </a:lvl3pPr>
            <a:lvl4pPr marL="1611121" indent="0">
              <a:buNone/>
              <a:defRPr sz="2400"/>
            </a:lvl4pPr>
            <a:lvl5pPr marL="2148161" indent="0">
              <a:buNone/>
              <a:defRPr sz="2400"/>
            </a:lvl5pPr>
            <a:lvl6pPr marL="2685212" indent="0">
              <a:buNone/>
              <a:defRPr sz="2400"/>
            </a:lvl6pPr>
            <a:lvl7pPr marL="3222252" indent="0">
              <a:buNone/>
              <a:defRPr sz="2400"/>
            </a:lvl7pPr>
            <a:lvl8pPr marL="3759294" indent="0">
              <a:buNone/>
              <a:defRPr sz="2400"/>
            </a:lvl8pPr>
            <a:lvl9pPr marL="4296335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348" y="5918060"/>
            <a:ext cx="8067031" cy="887234"/>
          </a:xfrm>
        </p:spPr>
        <p:txBody>
          <a:bodyPr/>
          <a:lstStyle>
            <a:lvl1pPr marL="0" indent="0">
              <a:buNone/>
              <a:defRPr sz="1700"/>
            </a:lvl1pPr>
            <a:lvl2pPr marL="537044" indent="0">
              <a:buNone/>
              <a:defRPr sz="1400"/>
            </a:lvl2pPr>
            <a:lvl3pPr marL="1074098" indent="0">
              <a:buNone/>
              <a:defRPr sz="1200"/>
            </a:lvl3pPr>
            <a:lvl4pPr marL="1611121" indent="0">
              <a:buNone/>
              <a:defRPr sz="1100"/>
            </a:lvl4pPr>
            <a:lvl5pPr marL="2148161" indent="0">
              <a:buNone/>
              <a:defRPr sz="1100"/>
            </a:lvl5pPr>
            <a:lvl6pPr marL="2685212" indent="0">
              <a:buNone/>
              <a:defRPr sz="1100"/>
            </a:lvl6pPr>
            <a:lvl7pPr marL="3222252" indent="0">
              <a:buNone/>
              <a:defRPr sz="1100"/>
            </a:lvl7pPr>
            <a:lvl8pPr marL="3759294" indent="0">
              <a:buNone/>
              <a:defRPr sz="1100"/>
            </a:lvl8pPr>
            <a:lvl9pPr marL="429633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66CB-E9F8-4372-B5C0-0466BB52F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7574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4684-BCAA-4DA5-801C-9CB7264BE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1129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29" y="4858442"/>
            <a:ext cx="11426718" cy="150244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729" y="3204166"/>
            <a:ext cx="11426718" cy="165427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0894" indent="0">
              <a:buNone/>
              <a:defRPr sz="2100"/>
            </a:lvl2pPr>
            <a:lvl3pPr marL="1081791" indent="0">
              <a:buNone/>
              <a:defRPr sz="1800"/>
            </a:lvl3pPr>
            <a:lvl4pPr marL="1622687" indent="0">
              <a:buNone/>
              <a:defRPr sz="1700"/>
            </a:lvl4pPr>
            <a:lvl5pPr marL="2163581" indent="0">
              <a:buNone/>
              <a:defRPr sz="1700"/>
            </a:lvl5pPr>
            <a:lvl6pPr marL="2704478" indent="0">
              <a:buNone/>
              <a:defRPr sz="1700"/>
            </a:lvl6pPr>
            <a:lvl7pPr marL="3245373" indent="0">
              <a:buNone/>
              <a:defRPr sz="1700"/>
            </a:lvl7pPr>
            <a:lvl8pPr marL="3786270" indent="0">
              <a:buNone/>
              <a:defRPr sz="1700"/>
            </a:lvl8pPr>
            <a:lvl9pPr marL="4327162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ADA3-3F8D-4DBF-84A1-C33EC99B0B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0259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0093"/>
            <a:ext cx="6620559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2401" y="1670093"/>
            <a:ext cx="6620557" cy="561757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F907-909E-4E60-ADAF-58F27E61B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86243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78" y="302074"/>
            <a:ext cx="12097394" cy="12604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786" y="1692230"/>
            <a:ext cx="5939371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0894" indent="0">
              <a:buNone/>
              <a:defRPr sz="2400" b="1"/>
            </a:lvl2pPr>
            <a:lvl3pPr marL="1081791" indent="0">
              <a:buNone/>
              <a:defRPr sz="2100" b="1"/>
            </a:lvl3pPr>
            <a:lvl4pPr marL="1622687" indent="0">
              <a:buNone/>
              <a:defRPr sz="1800" b="1"/>
            </a:lvl4pPr>
            <a:lvl5pPr marL="2163581" indent="0">
              <a:buNone/>
              <a:defRPr sz="1800" b="1"/>
            </a:lvl5pPr>
            <a:lvl6pPr marL="2704478" indent="0">
              <a:buNone/>
              <a:defRPr sz="1800" b="1"/>
            </a:lvl6pPr>
            <a:lvl7pPr marL="3245373" indent="0">
              <a:buNone/>
              <a:defRPr sz="1800" b="1"/>
            </a:lvl7pPr>
            <a:lvl8pPr marL="3786270" indent="0">
              <a:buNone/>
              <a:defRPr sz="1800" b="1"/>
            </a:lvl8pPr>
            <a:lvl9pPr marL="43271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786" y="2397596"/>
            <a:ext cx="5939371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700" y="1692230"/>
            <a:ext cx="5941472" cy="705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0894" indent="0">
              <a:buNone/>
              <a:defRPr sz="2400" b="1"/>
            </a:lvl2pPr>
            <a:lvl3pPr marL="1081791" indent="0">
              <a:buNone/>
              <a:defRPr sz="2100" b="1"/>
            </a:lvl3pPr>
            <a:lvl4pPr marL="1622687" indent="0">
              <a:buNone/>
              <a:defRPr sz="1800" b="1"/>
            </a:lvl4pPr>
            <a:lvl5pPr marL="2163581" indent="0">
              <a:buNone/>
              <a:defRPr sz="1800" b="1"/>
            </a:lvl5pPr>
            <a:lvl6pPr marL="2704478" indent="0">
              <a:buNone/>
              <a:defRPr sz="1800" b="1"/>
            </a:lvl6pPr>
            <a:lvl7pPr marL="3245373" indent="0">
              <a:buNone/>
              <a:defRPr sz="1800" b="1"/>
            </a:lvl7pPr>
            <a:lvl8pPr marL="3786270" indent="0">
              <a:buNone/>
              <a:defRPr sz="1800" b="1"/>
            </a:lvl8pPr>
            <a:lvl9pPr marL="43271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700" y="2397596"/>
            <a:ext cx="5941472" cy="43570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D1B-F2CA-4923-A7CC-B09DAA233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0667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9B03-C7CD-4E01-B3C5-9D56C8985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04241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CA02-34F8-4988-9422-D2EC62F73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0466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88" y="300493"/>
            <a:ext cx="4421415" cy="128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80" y="300495"/>
            <a:ext cx="7514092" cy="645419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788" y="1581523"/>
            <a:ext cx="4421415" cy="5173163"/>
          </a:xfrm>
        </p:spPr>
        <p:txBody>
          <a:bodyPr/>
          <a:lstStyle>
            <a:lvl1pPr marL="0" indent="0">
              <a:buNone/>
              <a:defRPr sz="1700"/>
            </a:lvl1pPr>
            <a:lvl2pPr marL="540894" indent="0">
              <a:buNone/>
              <a:defRPr sz="1400"/>
            </a:lvl2pPr>
            <a:lvl3pPr marL="1081791" indent="0">
              <a:buNone/>
              <a:defRPr sz="1200"/>
            </a:lvl3pPr>
            <a:lvl4pPr marL="1622687" indent="0">
              <a:buNone/>
              <a:defRPr sz="1100"/>
            </a:lvl4pPr>
            <a:lvl5pPr marL="2163581" indent="0">
              <a:buNone/>
              <a:defRPr sz="1100"/>
            </a:lvl5pPr>
            <a:lvl6pPr marL="2704478" indent="0">
              <a:buNone/>
              <a:defRPr sz="1100"/>
            </a:lvl6pPr>
            <a:lvl7pPr marL="3245373" indent="0">
              <a:buNone/>
              <a:defRPr sz="1100"/>
            </a:lvl7pPr>
            <a:lvl8pPr marL="3786270" indent="0">
              <a:buNone/>
              <a:defRPr sz="1100"/>
            </a:lvl8pPr>
            <a:lvl9pPr marL="43271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1AD7-425A-4102-BC24-1A7FCD307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06545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48" y="5293364"/>
            <a:ext cx="8067031" cy="62470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348" y="675312"/>
            <a:ext cx="8067031" cy="4537390"/>
          </a:xfrm>
        </p:spPr>
        <p:txBody>
          <a:bodyPr/>
          <a:lstStyle>
            <a:lvl1pPr marL="0" indent="0">
              <a:buNone/>
              <a:defRPr sz="3800"/>
            </a:lvl1pPr>
            <a:lvl2pPr marL="540894" indent="0">
              <a:buNone/>
              <a:defRPr sz="3300"/>
            </a:lvl2pPr>
            <a:lvl3pPr marL="1081791" indent="0">
              <a:buNone/>
              <a:defRPr sz="2900"/>
            </a:lvl3pPr>
            <a:lvl4pPr marL="1622687" indent="0">
              <a:buNone/>
              <a:defRPr sz="2400"/>
            </a:lvl4pPr>
            <a:lvl5pPr marL="2163581" indent="0">
              <a:buNone/>
              <a:defRPr sz="2400"/>
            </a:lvl5pPr>
            <a:lvl6pPr marL="2704478" indent="0">
              <a:buNone/>
              <a:defRPr sz="2400"/>
            </a:lvl6pPr>
            <a:lvl7pPr marL="3245373" indent="0">
              <a:buNone/>
              <a:defRPr sz="2400"/>
            </a:lvl7pPr>
            <a:lvl8pPr marL="3786270" indent="0">
              <a:buNone/>
              <a:defRPr sz="2400"/>
            </a:lvl8pPr>
            <a:lvl9pPr marL="4327162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348" y="5918060"/>
            <a:ext cx="8067031" cy="887234"/>
          </a:xfrm>
        </p:spPr>
        <p:txBody>
          <a:bodyPr/>
          <a:lstStyle>
            <a:lvl1pPr marL="0" indent="0">
              <a:buNone/>
              <a:defRPr sz="1700"/>
            </a:lvl1pPr>
            <a:lvl2pPr marL="540894" indent="0">
              <a:buNone/>
              <a:defRPr sz="1400"/>
            </a:lvl2pPr>
            <a:lvl3pPr marL="1081791" indent="0">
              <a:buNone/>
              <a:defRPr sz="1200"/>
            </a:lvl3pPr>
            <a:lvl4pPr marL="1622687" indent="0">
              <a:buNone/>
              <a:defRPr sz="1100"/>
            </a:lvl4pPr>
            <a:lvl5pPr marL="2163581" indent="0">
              <a:buNone/>
              <a:defRPr sz="1100"/>
            </a:lvl5pPr>
            <a:lvl6pPr marL="2704478" indent="0">
              <a:buNone/>
              <a:defRPr sz="1100"/>
            </a:lvl6pPr>
            <a:lvl7pPr marL="3245373" indent="0">
              <a:buNone/>
              <a:defRPr sz="1100"/>
            </a:lvl7pPr>
            <a:lvl8pPr marL="3786270" indent="0">
              <a:buNone/>
              <a:defRPr sz="1100"/>
            </a:lvl8pPr>
            <a:lvl9pPr marL="43271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66CB-E9F8-4372-B5C0-0466BB52F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93914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2776-42A0-477E-8BD1-2EA2C8742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85517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3266" y="379566"/>
            <a:ext cx="3359686" cy="69080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79566"/>
            <a:ext cx="9881430" cy="6908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BA42-0773-4732-83A1-61AFCA967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540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4237" y="379820"/>
            <a:ext cx="9687793" cy="11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054" tIns="59528" rIns="119054" bIns="59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69783"/>
            <a:ext cx="13442950" cy="56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054" tIns="59528" rIns="119054" bIns="5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8221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054" tIns="59528" rIns="119054" bIns="59528" numCol="1" anchor="t" anchorCtr="0" compatLnSpc="1">
            <a:prstTxWarp prst="textNoShape">
              <a:avLst/>
            </a:prstTxWarp>
          </a:bodyPr>
          <a:lstStyle>
            <a:lvl1pPr defTabSz="1191572"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8" y="7333725"/>
            <a:ext cx="4256934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054" tIns="59528" rIns="119054" bIns="59528" numCol="1" anchor="t" anchorCtr="0" compatLnSpc="1">
            <a:prstTxWarp prst="textNoShape">
              <a:avLst/>
            </a:prstTxWarp>
          </a:bodyPr>
          <a:lstStyle>
            <a:lvl1pPr algn="ctr" defTabSz="1191572">
              <a:defRPr sz="1800"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www.PresentationPro.com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4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054" tIns="59528" rIns="119054" bIns="59528" numCol="1" anchor="t" anchorCtr="0" compatLnSpc="1">
            <a:prstTxWarp prst="textNoShape">
              <a:avLst/>
            </a:prstTxWarp>
          </a:bodyPr>
          <a:lstStyle>
            <a:lvl1pPr algn="r" defTabSz="1191572">
              <a:defRPr sz="1800">
                <a:cs typeface="Arial" charset="0"/>
              </a:defRPr>
            </a:lvl1pPr>
          </a:lstStyle>
          <a:p>
            <a:pPr>
              <a:defRPr/>
            </a:pPr>
            <a:fld id="{3C7EDE29-016C-4E3E-A8A8-29FA511C1E0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1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>
    <p:fade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5pPr>
      <a:lvl6pPr marL="537044" algn="r" defTabSz="119157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6pPr>
      <a:lvl7pPr marL="1074098" algn="r" defTabSz="119157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7pPr>
      <a:lvl8pPr marL="1611121" algn="r" defTabSz="119157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8pPr>
      <a:lvl9pPr marL="2148161" algn="r" defTabSz="119157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9pPr>
    </p:titleStyle>
    <p:bodyStyle>
      <a:lvl1pPr marL="444476" indent="-444476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967509" indent="-372125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486404" indent="-295629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081802" indent="-295629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4pPr>
      <a:lvl5pPr marL="2679256" indent="-297647" algn="l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5pPr>
      <a:lvl6pPr marL="3216655" indent="-298319" algn="l" defTabSz="119157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6pPr>
      <a:lvl7pPr marL="3753701" indent="-298319" algn="l" defTabSz="119157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7pPr>
      <a:lvl8pPr marL="4290746" indent="-298319" algn="l" defTabSz="119157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8pPr>
      <a:lvl9pPr marL="4827786" indent="-298319" algn="l" defTabSz="119157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740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044" algn="l" defTabSz="10740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098" algn="l" defTabSz="10740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121" algn="l" defTabSz="10740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8161" algn="l" defTabSz="10740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5212" algn="l" defTabSz="10740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2252" algn="l" defTabSz="10740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9294" algn="l" defTabSz="10740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6335" algn="l" defTabSz="10740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4235" y="379820"/>
            <a:ext cx="9687793" cy="11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087" tIns="59544" rIns="119087" bIns="59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69783"/>
            <a:ext cx="13442950" cy="56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087" tIns="59544" rIns="119087" bIns="59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8221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087" tIns="59544" rIns="119087" bIns="59544" numCol="1" anchor="t" anchorCtr="0" compatLnSpc="1">
            <a:prstTxWarp prst="textNoShape">
              <a:avLst/>
            </a:prstTxWarp>
          </a:bodyPr>
          <a:lstStyle>
            <a:lvl1pPr defTabSz="1191900"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8" y="7333725"/>
            <a:ext cx="4256934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087" tIns="59544" rIns="119087" bIns="59544" numCol="1" anchor="t" anchorCtr="0" compatLnSpc="1">
            <a:prstTxWarp prst="textNoShape">
              <a:avLst/>
            </a:prstTxWarp>
          </a:bodyPr>
          <a:lstStyle>
            <a:lvl1pPr algn="ctr" defTabSz="1191900">
              <a:defRPr sz="1800"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www.PresentationPro.com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4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087" tIns="59544" rIns="119087" bIns="59544" numCol="1" anchor="t" anchorCtr="0" compatLnSpc="1">
            <a:prstTxWarp prst="textNoShape">
              <a:avLst/>
            </a:prstTxWarp>
          </a:bodyPr>
          <a:lstStyle>
            <a:lvl1pPr algn="r" defTabSz="1191900">
              <a:defRPr sz="1800">
                <a:cs typeface="Arial" charset="0"/>
              </a:defRPr>
            </a:lvl1pPr>
          </a:lstStyle>
          <a:p>
            <a:pPr>
              <a:defRPr/>
            </a:pPr>
            <a:fld id="{3C7EDE29-016C-4E3E-A8A8-29FA511C1E0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0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>
    <p:fade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5pPr>
      <a:lvl6pPr marL="537191" algn="r" defTabSz="1191900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6pPr>
      <a:lvl7pPr marL="1074392" algn="r" defTabSz="1191900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7pPr>
      <a:lvl8pPr marL="1611565" algn="r" defTabSz="1191900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8pPr>
      <a:lvl9pPr marL="2148752" algn="r" defTabSz="1191900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9pPr>
    </p:titleStyle>
    <p:bodyStyle>
      <a:lvl1pPr marL="444598" indent="-444598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967775" indent="-372228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486813" indent="-295710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082374" indent="-295710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4pPr>
      <a:lvl5pPr marL="2679992" indent="-297731" algn="l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5pPr>
      <a:lvl6pPr marL="3217540" indent="-298403" algn="l" defTabSz="1191900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6pPr>
      <a:lvl7pPr marL="3754733" indent="-298403" algn="l" defTabSz="1191900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7pPr>
      <a:lvl8pPr marL="4291926" indent="-298403" algn="l" defTabSz="1191900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8pPr>
      <a:lvl9pPr marL="4829114" indent="-298403" algn="l" defTabSz="1191900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743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191" algn="l" defTabSz="10743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392" algn="l" defTabSz="10743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565" algn="l" defTabSz="10743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8752" algn="l" defTabSz="10743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5951" algn="l" defTabSz="10743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3138" algn="l" defTabSz="10743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0328" algn="l" defTabSz="10743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7517" algn="l" defTabSz="10743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4230" y="379820"/>
            <a:ext cx="9687793" cy="11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138" tIns="59570" rIns="119138" bIns="595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69783"/>
            <a:ext cx="13442950" cy="56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138" tIns="59570" rIns="119138" bIns="59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8221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138" tIns="59570" rIns="119138" bIns="59570" numCol="1" anchor="t" anchorCtr="0" compatLnSpc="1">
            <a:prstTxWarp prst="textNoShape">
              <a:avLst/>
            </a:prstTxWarp>
          </a:bodyPr>
          <a:lstStyle>
            <a:lvl1pPr defTabSz="1192392"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8" y="7333725"/>
            <a:ext cx="4256934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138" tIns="59570" rIns="119138" bIns="59570" numCol="1" anchor="t" anchorCtr="0" compatLnSpc="1">
            <a:prstTxWarp prst="textNoShape">
              <a:avLst/>
            </a:prstTxWarp>
          </a:bodyPr>
          <a:lstStyle>
            <a:lvl1pPr algn="ctr" defTabSz="1192392">
              <a:defRPr sz="1800"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www.PresentationPro.com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4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138" tIns="59570" rIns="119138" bIns="59570" numCol="1" anchor="t" anchorCtr="0" compatLnSpc="1">
            <a:prstTxWarp prst="textNoShape">
              <a:avLst/>
            </a:prstTxWarp>
          </a:bodyPr>
          <a:lstStyle>
            <a:lvl1pPr algn="r" defTabSz="1192392">
              <a:defRPr sz="1800">
                <a:cs typeface="Arial" charset="0"/>
              </a:defRPr>
            </a:lvl1pPr>
          </a:lstStyle>
          <a:p>
            <a:pPr>
              <a:defRPr/>
            </a:pPr>
            <a:fld id="{3C7EDE29-016C-4E3E-A8A8-29FA511C1E0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4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fade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5pPr>
      <a:lvl6pPr marL="537411" algn="r" defTabSz="119239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6pPr>
      <a:lvl7pPr marL="1074833" algn="r" defTabSz="119239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7pPr>
      <a:lvl8pPr marL="1612230" algn="r" defTabSz="119239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8pPr>
      <a:lvl9pPr marL="2149639" algn="r" defTabSz="119239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9pPr>
    </p:titleStyle>
    <p:bodyStyle>
      <a:lvl1pPr marL="444781" indent="-444781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968174" indent="-372381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487426" indent="-295832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083233" indent="-295832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4pPr>
      <a:lvl5pPr marL="2681099" indent="-297857" algn="l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5pPr>
      <a:lvl6pPr marL="3218867" indent="-298529" algn="l" defTabSz="119239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6pPr>
      <a:lvl7pPr marL="3756282" indent="-298529" algn="l" defTabSz="119239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7pPr>
      <a:lvl8pPr marL="4293697" indent="-298529" algn="l" defTabSz="119239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8pPr>
      <a:lvl9pPr marL="4831106" indent="-298529" algn="l" defTabSz="119239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748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411" algn="l" defTabSz="10748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833" algn="l" defTabSz="10748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230" algn="l" defTabSz="10748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9639" algn="l" defTabSz="10748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7059" algn="l" defTabSz="10748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4469" algn="l" defTabSz="10748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880" algn="l" defTabSz="10748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9293" algn="l" defTabSz="10748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4226" y="379820"/>
            <a:ext cx="9687793" cy="11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188" tIns="59595" rIns="119188" bIns="595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69783"/>
            <a:ext cx="13442950" cy="56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188" tIns="59595" rIns="119188" bIns="59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8221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188" tIns="59595" rIns="119188" bIns="59595" numCol="1" anchor="t" anchorCtr="0" compatLnSpc="1">
            <a:prstTxWarp prst="textNoShape">
              <a:avLst/>
            </a:prstTxWarp>
          </a:bodyPr>
          <a:lstStyle>
            <a:lvl1pPr defTabSz="1192884"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8" y="7333725"/>
            <a:ext cx="4256934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188" tIns="59595" rIns="119188" bIns="59595" numCol="1" anchor="t" anchorCtr="0" compatLnSpc="1">
            <a:prstTxWarp prst="textNoShape">
              <a:avLst/>
            </a:prstTxWarp>
          </a:bodyPr>
          <a:lstStyle>
            <a:lvl1pPr algn="ctr" defTabSz="1192884">
              <a:defRPr sz="1800"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www.PresentationPro.com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4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188" tIns="59595" rIns="119188" bIns="59595" numCol="1" anchor="t" anchorCtr="0" compatLnSpc="1">
            <a:prstTxWarp prst="textNoShape">
              <a:avLst/>
            </a:prstTxWarp>
          </a:bodyPr>
          <a:lstStyle>
            <a:lvl1pPr algn="r" defTabSz="1192884">
              <a:defRPr sz="1800">
                <a:cs typeface="Arial" charset="0"/>
              </a:defRPr>
            </a:lvl1pPr>
          </a:lstStyle>
          <a:p>
            <a:pPr>
              <a:defRPr/>
            </a:pPr>
            <a:fld id="{3C7EDE29-016C-4E3E-A8A8-29FA511C1E0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5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>
    <p:fade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5pPr>
      <a:lvl6pPr marL="537632" algn="r" defTabSz="1192884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6pPr>
      <a:lvl7pPr marL="1075274" algn="r" defTabSz="1192884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7pPr>
      <a:lvl8pPr marL="1612896" algn="r" defTabSz="1192884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8pPr>
      <a:lvl9pPr marL="2150527" algn="r" defTabSz="1192884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9pPr>
    </p:titleStyle>
    <p:bodyStyle>
      <a:lvl1pPr marL="444964" indent="-444964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968573" indent="-372535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488039" indent="-295954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084093" indent="-295954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4pPr>
      <a:lvl5pPr marL="2682205" indent="-297983" algn="l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5pPr>
      <a:lvl6pPr marL="3220194" indent="-298653" algn="l" defTabSz="1192884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6pPr>
      <a:lvl7pPr marL="3757832" indent="-298653" algn="l" defTabSz="1192884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7pPr>
      <a:lvl8pPr marL="4295469" indent="-298653" algn="l" defTabSz="1192884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8pPr>
      <a:lvl9pPr marL="4833099" indent="-298653" algn="l" defTabSz="1192884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75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632" algn="l" defTabSz="1075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274" algn="l" defTabSz="1075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896" algn="l" defTabSz="1075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527" algn="l" defTabSz="1075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167" algn="l" defTabSz="1075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800" algn="l" defTabSz="1075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431" algn="l" defTabSz="1075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069" algn="l" defTabSz="1075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4218" y="379820"/>
            <a:ext cx="9687793" cy="11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272" tIns="59637" rIns="119272" bIns="59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69783"/>
            <a:ext cx="13442950" cy="56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272" tIns="59637" rIns="119272" bIns="59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8221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272" tIns="59637" rIns="119272" bIns="59637" numCol="1" anchor="t" anchorCtr="0" compatLnSpc="1">
            <a:prstTxWarp prst="textNoShape">
              <a:avLst/>
            </a:prstTxWarp>
          </a:bodyPr>
          <a:lstStyle>
            <a:lvl1pPr defTabSz="1193704"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8" y="7333725"/>
            <a:ext cx="4256934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272" tIns="59637" rIns="119272" bIns="59637" numCol="1" anchor="t" anchorCtr="0" compatLnSpc="1">
            <a:prstTxWarp prst="textNoShape">
              <a:avLst/>
            </a:prstTxWarp>
          </a:bodyPr>
          <a:lstStyle>
            <a:lvl1pPr algn="ctr" defTabSz="1193704">
              <a:defRPr sz="1800"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www.PresentationPro.com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4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272" tIns="59637" rIns="119272" bIns="59637" numCol="1" anchor="t" anchorCtr="0" compatLnSpc="1">
            <a:prstTxWarp prst="textNoShape">
              <a:avLst/>
            </a:prstTxWarp>
          </a:bodyPr>
          <a:lstStyle>
            <a:lvl1pPr algn="r" defTabSz="1193704">
              <a:defRPr sz="1800">
                <a:cs typeface="Arial" charset="0"/>
              </a:defRPr>
            </a:lvl1pPr>
          </a:lstStyle>
          <a:p>
            <a:pPr>
              <a:defRPr/>
            </a:pPr>
            <a:fld id="{3C7EDE29-016C-4E3E-A8A8-29FA511C1E0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>
    <p:fade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5pPr>
      <a:lvl6pPr marL="537999" algn="r" defTabSz="1193704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6pPr>
      <a:lvl7pPr marL="1076009" algn="r" defTabSz="1193704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7pPr>
      <a:lvl8pPr marL="1614005" algn="r" defTabSz="1193704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8pPr>
      <a:lvl9pPr marL="2152007" algn="r" defTabSz="1193704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9pPr>
    </p:titleStyle>
    <p:bodyStyle>
      <a:lvl1pPr marL="445270" indent="-445270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969238" indent="-372791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489063" indent="-296158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085524" indent="-296158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4pPr>
      <a:lvl5pPr marL="2684049" indent="-298193" algn="l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5pPr>
      <a:lvl6pPr marL="3222409" indent="-298856" algn="l" defTabSz="1193704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6pPr>
      <a:lvl7pPr marL="3760415" indent="-298856" algn="l" defTabSz="1193704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7pPr>
      <a:lvl8pPr marL="4298424" indent="-298856" algn="l" defTabSz="1193704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8pPr>
      <a:lvl9pPr marL="4836421" indent="-298856" algn="l" defTabSz="1193704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76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999" algn="l" defTabSz="1076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009" algn="l" defTabSz="1076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005" algn="l" defTabSz="1076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2007" algn="l" defTabSz="1076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0015" algn="l" defTabSz="1076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018" algn="l" defTabSz="1076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6018" algn="l" defTabSz="1076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4027" algn="l" defTabSz="1076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4211" y="379820"/>
            <a:ext cx="9687793" cy="11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356" tIns="59679" rIns="119356" bIns="59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69783"/>
            <a:ext cx="13442950" cy="56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356" tIns="59679" rIns="119356" bIns="59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8221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356" tIns="59679" rIns="119356" bIns="59679" numCol="1" anchor="t" anchorCtr="0" compatLnSpc="1">
            <a:prstTxWarp prst="textNoShape">
              <a:avLst/>
            </a:prstTxWarp>
          </a:bodyPr>
          <a:lstStyle>
            <a:lvl1pPr defTabSz="1194525"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8" y="7333725"/>
            <a:ext cx="4256934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356" tIns="59679" rIns="119356" bIns="59679" numCol="1" anchor="t" anchorCtr="0" compatLnSpc="1">
            <a:prstTxWarp prst="textNoShape">
              <a:avLst/>
            </a:prstTxWarp>
          </a:bodyPr>
          <a:lstStyle>
            <a:lvl1pPr algn="ctr" defTabSz="1194525">
              <a:defRPr sz="1800"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www.PresentationPro.com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4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356" tIns="59679" rIns="119356" bIns="59679" numCol="1" anchor="t" anchorCtr="0" compatLnSpc="1">
            <a:prstTxWarp prst="textNoShape">
              <a:avLst/>
            </a:prstTxWarp>
          </a:bodyPr>
          <a:lstStyle>
            <a:lvl1pPr algn="r" defTabSz="1194525">
              <a:defRPr sz="1800">
                <a:cs typeface="Arial" charset="0"/>
              </a:defRPr>
            </a:lvl1pPr>
          </a:lstStyle>
          <a:p>
            <a:pPr>
              <a:defRPr/>
            </a:pPr>
            <a:fld id="{3C7EDE29-016C-4E3E-A8A8-29FA511C1E0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>
    <p:fade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5pPr>
      <a:lvl6pPr marL="538367" algn="r" defTabSz="1194525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6pPr>
      <a:lvl7pPr marL="1076746" algn="r" defTabSz="1194525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7pPr>
      <a:lvl8pPr marL="1615115" algn="r" defTabSz="1194525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8pPr>
      <a:lvl9pPr marL="2153486" algn="r" defTabSz="1194525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9pPr>
    </p:titleStyle>
    <p:bodyStyle>
      <a:lvl1pPr marL="445575" indent="-4455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969906" indent="-373047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490087" indent="-296361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086959" indent="-296361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4pPr>
      <a:lvl5pPr marL="2685896" indent="-298403" algn="l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5pPr>
      <a:lvl6pPr marL="3224624" indent="-299066" algn="l" defTabSz="1194525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6pPr>
      <a:lvl7pPr marL="3763001" indent="-299066" algn="l" defTabSz="1194525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7pPr>
      <a:lvl8pPr marL="4301384" indent="-299066" algn="l" defTabSz="1194525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8pPr>
      <a:lvl9pPr marL="4839748" indent="-299066" algn="l" defTabSz="1194525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767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367" algn="l" defTabSz="10767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746" algn="l" defTabSz="10767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5115" algn="l" defTabSz="10767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3486" algn="l" defTabSz="10767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1865" algn="l" defTabSz="10767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238" algn="l" defTabSz="10767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8609" algn="l" defTabSz="10767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6987" algn="l" defTabSz="10767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4201" y="379820"/>
            <a:ext cx="9687793" cy="11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473" tIns="59738" rIns="119473" bIns="597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69783"/>
            <a:ext cx="13442950" cy="56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473" tIns="59738" rIns="119473" bIns="59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8221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473" tIns="59738" rIns="119473" bIns="59738" numCol="1" anchor="t" anchorCtr="0" compatLnSpc="1">
            <a:prstTxWarp prst="textNoShape">
              <a:avLst/>
            </a:prstTxWarp>
          </a:bodyPr>
          <a:lstStyle>
            <a:lvl1pPr defTabSz="1195673"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8" y="7333725"/>
            <a:ext cx="4256934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473" tIns="59738" rIns="119473" bIns="59738" numCol="1" anchor="t" anchorCtr="0" compatLnSpc="1">
            <a:prstTxWarp prst="textNoShape">
              <a:avLst/>
            </a:prstTxWarp>
          </a:bodyPr>
          <a:lstStyle>
            <a:lvl1pPr algn="ctr" defTabSz="1195673">
              <a:defRPr sz="1800"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www.PresentationPro.com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4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473" tIns="59738" rIns="119473" bIns="59738" numCol="1" anchor="t" anchorCtr="0" compatLnSpc="1">
            <a:prstTxWarp prst="textNoShape">
              <a:avLst/>
            </a:prstTxWarp>
          </a:bodyPr>
          <a:lstStyle>
            <a:lvl1pPr algn="r" defTabSz="1195673">
              <a:defRPr sz="1800">
                <a:cs typeface="Arial" charset="0"/>
              </a:defRPr>
            </a:lvl1pPr>
          </a:lstStyle>
          <a:p>
            <a:pPr>
              <a:defRPr/>
            </a:pPr>
            <a:fld id="{3C7EDE29-016C-4E3E-A8A8-29FA511C1E0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3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>
    <p:fade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5pPr>
      <a:lvl6pPr marL="538884" algn="r" defTabSz="119567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6pPr>
      <a:lvl7pPr marL="1077784" algn="r" defTabSz="119567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7pPr>
      <a:lvl8pPr marL="1616673" algn="r" defTabSz="119567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8pPr>
      <a:lvl9pPr marL="2155558" algn="r" defTabSz="119567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9pPr>
    </p:titleStyle>
    <p:bodyStyle>
      <a:lvl1pPr marL="446003" indent="-446003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970841" indent="-373405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491520" indent="-296646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088968" indent="-296646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4pPr>
      <a:lvl5pPr marL="2688482" indent="-298697" algn="l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5pPr>
      <a:lvl6pPr marL="3227729" indent="-299360" algn="l" defTabSz="1195673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6pPr>
      <a:lvl7pPr marL="3766623" indent="-299360" algn="l" defTabSz="1195673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7pPr>
      <a:lvl8pPr marL="4305526" indent="-299360" algn="l" defTabSz="1195673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8pPr>
      <a:lvl9pPr marL="4844407" indent="-299360" algn="l" defTabSz="1195673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777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884" algn="l" defTabSz="10777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784" algn="l" defTabSz="10777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673" algn="l" defTabSz="10777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558" algn="l" defTabSz="10777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458" algn="l" defTabSz="10777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353" algn="l" defTabSz="10777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2238" algn="l" defTabSz="10777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1131" algn="l" defTabSz="10777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4176" y="379820"/>
            <a:ext cx="9687793" cy="11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759" tIns="59880" rIns="119759" bIns="59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69783"/>
            <a:ext cx="13442950" cy="56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759" tIns="59880" rIns="119759" bIns="59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8221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759" tIns="59880" rIns="119759" bIns="59880" numCol="1" anchor="t" anchorCtr="0" compatLnSpc="1">
            <a:prstTxWarp prst="textNoShape">
              <a:avLst/>
            </a:prstTxWarp>
          </a:bodyPr>
          <a:lstStyle>
            <a:lvl1pPr defTabSz="1198466"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8" y="7333725"/>
            <a:ext cx="4256934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759" tIns="59880" rIns="119759" bIns="59880" numCol="1" anchor="t" anchorCtr="0" compatLnSpc="1">
            <a:prstTxWarp prst="textNoShape">
              <a:avLst/>
            </a:prstTxWarp>
          </a:bodyPr>
          <a:lstStyle>
            <a:lvl1pPr algn="ctr" defTabSz="1198466">
              <a:defRPr sz="1800"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www.PresentationPro.com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4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759" tIns="59880" rIns="119759" bIns="59880" numCol="1" anchor="t" anchorCtr="0" compatLnSpc="1">
            <a:prstTxWarp prst="textNoShape">
              <a:avLst/>
            </a:prstTxWarp>
          </a:bodyPr>
          <a:lstStyle>
            <a:lvl1pPr algn="r" defTabSz="1198466">
              <a:defRPr sz="1800">
                <a:cs typeface="Arial" charset="0"/>
              </a:defRPr>
            </a:lvl1pPr>
          </a:lstStyle>
          <a:p>
            <a:pPr>
              <a:defRPr/>
            </a:pPr>
            <a:fld id="{3C7EDE29-016C-4E3E-A8A8-29FA511C1E0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7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>
    <p:fade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5pPr>
      <a:lvl6pPr marL="540150" algn="r" defTabSz="1198466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6pPr>
      <a:lvl7pPr marL="1080306" algn="r" defTabSz="1198466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7pPr>
      <a:lvl8pPr marL="1620456" algn="r" defTabSz="1198466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8pPr>
      <a:lvl9pPr marL="2160603" algn="r" defTabSz="1198466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9pPr>
    </p:titleStyle>
    <p:bodyStyle>
      <a:lvl1pPr marL="447048" indent="-447048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973114" indent="-374275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495015" indent="-297338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093856" indent="-297338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4pPr>
      <a:lvl5pPr marL="2694773" indent="-299411" algn="l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5pPr>
      <a:lvl6pPr marL="3235292" indent="-300074" algn="l" defTabSz="1198466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6pPr>
      <a:lvl7pPr marL="3775440" indent="-300074" algn="l" defTabSz="1198466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7pPr>
      <a:lvl8pPr marL="4315596" indent="-300074" algn="l" defTabSz="1198466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8pPr>
      <a:lvl9pPr marL="4855745" indent="-300074" algn="l" defTabSz="1198466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0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0150" algn="l" defTabSz="1080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306" algn="l" defTabSz="1080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456" algn="l" defTabSz="1080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603" algn="l" defTabSz="1080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763" algn="l" defTabSz="1080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0917" algn="l" defTabSz="1080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066" algn="l" defTabSz="1080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21215" algn="l" defTabSz="1080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4161" y="379820"/>
            <a:ext cx="9687793" cy="11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927" tIns="59964" rIns="119927" bIns="599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69783"/>
            <a:ext cx="13442950" cy="56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927" tIns="59964" rIns="119927" bIns="59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8221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927" tIns="59964" rIns="119927" bIns="59964" numCol="1" anchor="t" anchorCtr="0" compatLnSpc="1">
            <a:prstTxWarp prst="textNoShape">
              <a:avLst/>
            </a:prstTxWarp>
          </a:bodyPr>
          <a:lstStyle>
            <a:lvl1pPr defTabSz="1200112"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8" y="7333725"/>
            <a:ext cx="4256934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927" tIns="59964" rIns="119927" bIns="59964" numCol="1" anchor="t" anchorCtr="0" compatLnSpc="1">
            <a:prstTxWarp prst="textNoShape">
              <a:avLst/>
            </a:prstTxWarp>
          </a:bodyPr>
          <a:lstStyle>
            <a:lvl1pPr algn="ctr" defTabSz="1200112">
              <a:defRPr sz="1800"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www.PresentationPro.com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4" y="7333725"/>
            <a:ext cx="2800615" cy="2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927" tIns="59964" rIns="119927" bIns="59964" numCol="1" anchor="t" anchorCtr="0" compatLnSpc="1">
            <a:prstTxWarp prst="textNoShape">
              <a:avLst/>
            </a:prstTxWarp>
          </a:bodyPr>
          <a:lstStyle>
            <a:lvl1pPr algn="r" defTabSz="1200112">
              <a:defRPr sz="1800">
                <a:cs typeface="Arial" charset="0"/>
              </a:defRPr>
            </a:lvl1pPr>
          </a:lstStyle>
          <a:p>
            <a:pPr>
              <a:defRPr/>
            </a:pPr>
            <a:fld id="{3C7EDE29-016C-4E3E-A8A8-29FA511C1E0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fade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5pPr>
      <a:lvl6pPr marL="540894" algn="r" defTabSz="120011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6pPr>
      <a:lvl7pPr marL="1081791" algn="r" defTabSz="120011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7pPr>
      <a:lvl8pPr marL="1622687" algn="r" defTabSz="120011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8pPr>
      <a:lvl9pPr marL="2163581" algn="r" defTabSz="1200112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</a:defRPr>
      </a:lvl9pPr>
    </p:titleStyle>
    <p:bodyStyle>
      <a:lvl1pPr marL="447665" indent="-44766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974453" indent="-374790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497074" indent="-297751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096738" indent="-297751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4pPr>
      <a:lvl5pPr marL="2698480" indent="-299830" algn="l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5pPr>
      <a:lvl6pPr marL="3239741" indent="-300494" algn="l" defTabSz="120011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6pPr>
      <a:lvl7pPr marL="3780635" indent="-300494" algn="l" defTabSz="120011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7pPr>
      <a:lvl8pPr marL="4321532" indent="-300494" algn="l" defTabSz="120011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8pPr>
      <a:lvl9pPr marL="4862427" indent="-300494" algn="l" defTabSz="1200112" rtl="0" eaLnBrk="1" fontAlgn="base" hangingPunct="1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1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0894" algn="l" defTabSz="1081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791" algn="l" defTabSz="1081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2687" algn="l" defTabSz="1081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3581" algn="l" defTabSz="1081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4478" algn="l" defTabSz="1081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5373" algn="l" defTabSz="1081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6270" algn="l" defTabSz="1081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162" algn="l" defTabSz="1081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720683" y="4637893"/>
            <a:ext cx="13106876" cy="125846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6600" b="1" i="1" dirty="0" smtClean="0">
                <a:solidFill>
                  <a:srgbClr val="254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ndalus" pitchFamily="18" charset="-78"/>
              </a:rPr>
              <a:t>ГОСУДАРСТВЕННАЯ ИТОГОВАЯ АТТЕСТАЦИИ В 9 КЛАССАХ </a:t>
            </a:r>
            <a:br>
              <a:rPr lang="ru-RU" altLang="ru-RU" sz="6600" b="1" i="1" dirty="0" smtClean="0">
                <a:solidFill>
                  <a:srgbClr val="254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ndalus" pitchFamily="18" charset="-78"/>
              </a:rPr>
            </a:br>
            <a:r>
              <a:rPr lang="ru-RU" altLang="ru-RU" sz="6600" b="1" i="1" dirty="0" smtClean="0">
                <a:solidFill>
                  <a:srgbClr val="254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ndalus" pitchFamily="18" charset="-78"/>
              </a:rPr>
              <a:t>В 2022 </a:t>
            </a:r>
            <a:r>
              <a:rPr lang="ru-RU" altLang="ru-RU" sz="6600" b="1" i="1" dirty="0">
                <a:solidFill>
                  <a:srgbClr val="254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ndalus" pitchFamily="18" charset="-78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76146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ontent.foto.mail.ru/mail/lyudmilashapase/_blogs/i-19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6504" y="1774817"/>
            <a:ext cx="5786446" cy="57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35328" y="494484"/>
            <a:ext cx="10221937" cy="766963"/>
          </a:xfrm>
          <a:prstGeom prst="rect">
            <a:avLst/>
          </a:prstGeom>
        </p:spPr>
        <p:txBody>
          <a:bodyPr wrap="square" lIns="119461" tIns="59733" rIns="119461" bIns="59733">
            <a:spAutoFit/>
          </a:bodyPr>
          <a:lstStyle/>
          <a:p>
            <a:pPr algn="ctr">
              <a:defRPr/>
            </a:pPr>
            <a:r>
              <a:rPr lang="ru-RU" sz="42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Подача заявлений на </a:t>
            </a:r>
            <a:r>
              <a:rPr lang="ru-RU" sz="4200" b="1" i="1" cap="all" dirty="0" err="1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гиа</a:t>
            </a:r>
            <a:r>
              <a:rPr lang="ru-RU" sz="42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– 9 </a:t>
            </a:r>
            <a:endParaRPr lang="ru-RU" sz="42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08929"/>
            <a:ext cx="13442950" cy="5262915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/>
          <a:p>
            <a:pPr algn="ctr" defTabSz="907235">
              <a:buClr>
                <a:srgbClr val="CC0000"/>
              </a:buClr>
            </a:pPr>
            <a:r>
              <a:rPr lang="ru-RU" sz="8000" b="1" i="1" kern="0" dirty="0" smtClean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Срок подачи заявлений на участие в ГИА-9 и выбор предметов </a:t>
            </a:r>
          </a:p>
          <a:p>
            <a:pPr algn="ctr" defTabSz="907235">
              <a:buClr>
                <a:srgbClr val="CC0000"/>
              </a:buClr>
            </a:pPr>
            <a:r>
              <a:rPr lang="ru-RU" sz="96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до 1 марта 2022 года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8204" y="423045"/>
            <a:ext cx="10144196" cy="766963"/>
          </a:xfrm>
          <a:prstGeom prst="rect">
            <a:avLst/>
          </a:prstGeom>
        </p:spPr>
        <p:txBody>
          <a:bodyPr wrap="square" lIns="119461" tIns="59733" rIns="119461" bIns="59733">
            <a:spAutoFit/>
          </a:bodyPr>
          <a:lstStyle/>
          <a:p>
            <a:pPr algn="ctr">
              <a:defRPr/>
            </a:pPr>
            <a:r>
              <a:rPr lang="ru-RU" sz="42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Изменение и добавление экзаменов</a:t>
            </a:r>
            <a:endParaRPr lang="ru-RU" sz="42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851673"/>
            <a:ext cx="13442950" cy="46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20" tIns="45361" rIns="90720" bIns="45361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defTabSz="907235">
              <a:buClr>
                <a:srgbClr val="CC0000"/>
              </a:buClr>
              <a:buNone/>
            </a:pPr>
            <a:endParaRPr lang="ru-RU" sz="4000" kern="0" dirty="0">
              <a:solidFill>
                <a:srgbClr val="000000"/>
              </a:solidFill>
              <a:latin typeface="Franklin Gothic Book" pitchFamily="34" charset="0"/>
            </a:endParaRPr>
          </a:p>
          <a:p>
            <a:pPr marL="0" indent="0" algn="just" defTabSz="907235">
              <a:buClr>
                <a:srgbClr val="CC0000"/>
              </a:buClr>
              <a:buNone/>
            </a:pPr>
            <a:r>
              <a:rPr lang="ru-RU" sz="4000" b="1" i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До 1 </a:t>
            </a:r>
            <a:r>
              <a:rPr lang="ru-RU" sz="4000" b="1" i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марта (включительно)</a:t>
            </a: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ru-RU" sz="40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заявление подается выпускниками в свою школу на имя директора.</a:t>
            </a:r>
          </a:p>
          <a:p>
            <a:pPr marL="0" indent="0" algn="just" defTabSz="907235">
              <a:buClr>
                <a:srgbClr val="CC0000"/>
              </a:buClr>
              <a:buNone/>
            </a:pPr>
            <a:endParaRPr lang="ru-RU" sz="10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marL="0" indent="0" algn="just" defTabSz="907235">
              <a:buClr>
                <a:srgbClr val="CC0000"/>
              </a:buClr>
              <a:buNone/>
            </a:pPr>
            <a:r>
              <a:rPr lang="ru-RU" sz="4000" b="1" i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После 1 </a:t>
            </a:r>
            <a:r>
              <a:rPr lang="ru-RU" sz="4000" b="1" i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марта</a:t>
            </a: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ru-RU" sz="40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заявление об изменении </a:t>
            </a:r>
            <a:r>
              <a:rPr lang="ru-RU" sz="40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экзаменов </a:t>
            </a:r>
            <a:r>
              <a:rPr lang="ru-RU" sz="40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подается на имя председателя государственной экзаменационной комиссии Кемеровской области (ГЭК) </a:t>
            </a:r>
            <a:r>
              <a:rPr lang="ru-RU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только при наличии уважительных причин </a:t>
            </a:r>
            <a:r>
              <a:rPr lang="ru-RU" sz="40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(болезнь или иные обстоятельства, подтвержденные документально). Заявление подается не позднее, чем за две недели до начала соответствующих экзаменов.</a:t>
            </a:r>
            <a:endParaRPr lang="ru-RU" sz="4000" b="1" i="1" u="sng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marL="0" indent="0" algn="just" defTabSz="907235">
              <a:buClr>
                <a:srgbClr val="CC0000"/>
              </a:buClr>
              <a:buNone/>
            </a:pPr>
            <a:endParaRPr lang="ru-RU" sz="4000" kern="0" dirty="0">
              <a:solidFill>
                <a:srgbClr val="000000"/>
              </a:solidFill>
              <a:latin typeface="Franklin Gothic Book" pitchFamily="34" charset="0"/>
            </a:endParaRPr>
          </a:p>
          <a:p>
            <a:pPr marL="0" indent="0" algn="just" defTabSz="907235">
              <a:buClr>
                <a:srgbClr val="CC0000"/>
              </a:buClr>
              <a:buNone/>
            </a:pPr>
            <a:endParaRPr lang="ru-RU" sz="4000" kern="0" dirty="0">
              <a:solidFill>
                <a:srgbClr val="000000"/>
              </a:solidFill>
              <a:latin typeface="Franklin Gothic Book" pitchFamily="34" charset="0"/>
            </a:endParaRPr>
          </a:p>
          <a:p>
            <a:pPr marL="0" indent="0" defTabSz="907235">
              <a:buClr>
                <a:srgbClr val="CC0000"/>
              </a:buClr>
              <a:buNone/>
            </a:pPr>
            <a:endParaRPr lang="ru-RU" sz="4000" kern="0" dirty="0">
              <a:solidFill>
                <a:srgbClr val="000000"/>
              </a:solidFill>
              <a:latin typeface="Franklin Gothic Book" pitchFamily="34" charset="0"/>
            </a:endParaRPr>
          </a:p>
          <a:p>
            <a:pPr marL="0" indent="0" defTabSz="907235">
              <a:buClr>
                <a:srgbClr val="CC0000"/>
              </a:buClr>
              <a:buNone/>
            </a:pPr>
            <a:endParaRPr lang="ru-RU" sz="4000" kern="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10104" y="420091"/>
            <a:ext cx="9298040" cy="951629"/>
          </a:xfrm>
          <a:prstGeom prst="rect">
            <a:avLst/>
          </a:prstGeom>
        </p:spPr>
        <p:txBody>
          <a:bodyPr lIns="119461" tIns="59733" rIns="119461" bIns="59733">
            <a:spAutoFit/>
          </a:bodyPr>
          <a:lstStyle/>
          <a:p>
            <a:pPr algn="ctr">
              <a:defRPr/>
            </a:pPr>
            <a:r>
              <a:rPr lang="ru-RU" sz="54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Участники </a:t>
            </a:r>
            <a:r>
              <a:rPr lang="ru-RU" sz="5400" b="1" i="1" cap="all" dirty="0" err="1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гиа</a:t>
            </a:r>
            <a:r>
              <a:rPr lang="ru-RU" sz="54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– 9 </a:t>
            </a:r>
            <a:endParaRPr lang="ru-RU" sz="54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" y="1708929"/>
            <a:ext cx="1344294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20" tIns="45361" rIns="90720" bIns="45361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7235">
              <a:buClr>
                <a:srgbClr val="CC0000"/>
              </a:buClr>
              <a:buNone/>
            </a:pPr>
            <a:r>
              <a:rPr lang="ru-RU" sz="6000" b="1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К ГИА – 9  допускаются обучающиеся: </a:t>
            </a:r>
          </a:p>
          <a:p>
            <a:pPr marL="0" indent="0" algn="just" defTabSz="907235">
              <a:buClr>
                <a:srgbClr val="CC0000"/>
              </a:buClr>
              <a:buFont typeface="Wingdings" pitchFamily="2" charset="2"/>
              <a:buChar char="ü"/>
            </a:pPr>
            <a:r>
              <a:rPr lang="ru-RU" sz="4800" b="1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ru-RU" sz="48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не </a:t>
            </a:r>
            <a:r>
              <a:rPr lang="ru-RU" sz="48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имеющие академической </a:t>
            </a:r>
            <a:r>
              <a:rPr lang="ru-RU" sz="48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задолженности </a:t>
            </a:r>
            <a:r>
              <a:rPr lang="ru-RU" sz="4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(в </a:t>
            </a:r>
            <a:r>
              <a:rPr lang="ru-RU" sz="48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полном объеме выполнившие учебный план или индивидуальный учебный </a:t>
            </a:r>
            <a:r>
              <a:rPr lang="ru-RU" sz="4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план, т.е. имеющие годовые  </a:t>
            </a:r>
            <a:r>
              <a:rPr lang="ru-RU" sz="48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отметки по всем учебным предметам учебного плана за </a:t>
            </a:r>
            <a:r>
              <a:rPr lang="ru-RU" sz="4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9 </a:t>
            </a:r>
            <a:r>
              <a:rPr lang="ru-RU" sz="48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класс </a:t>
            </a:r>
            <a:r>
              <a:rPr lang="ru-RU" sz="4800" b="1" i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не ниже удовлетворительных</a:t>
            </a:r>
            <a:r>
              <a:rPr lang="ru-RU" sz="4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).</a:t>
            </a:r>
          </a:p>
          <a:p>
            <a:pPr marL="0" indent="0" algn="ctr" defTabSz="907235">
              <a:buClr>
                <a:srgbClr val="CC0000"/>
              </a:buClr>
              <a:buNone/>
            </a:pPr>
            <a:endParaRPr lang="ru-RU" sz="4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36053" y="2137558"/>
            <a:ext cx="4124056" cy="4923640"/>
          </a:xfrm>
          <a:prstGeom prst="rect">
            <a:avLst/>
          </a:prstGeom>
          <a:solidFill>
            <a:srgbClr val="FFFFAF"/>
          </a:solidFill>
          <a:ln w="25400">
            <a:solidFill>
              <a:srgbClr val="02463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786" tIns="50392" rIns="100786" bIns="503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u="sng" dirty="0" smtClean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ВЫБОРУ: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Литература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Физика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Химия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Биология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География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Информатика и ИКТ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История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Обществознание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Английский язык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Немецкий язык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5000" y="2208997"/>
            <a:ext cx="3859592" cy="1655129"/>
          </a:xfrm>
          <a:prstGeom prst="rect">
            <a:avLst/>
          </a:prstGeom>
          <a:solidFill>
            <a:srgbClr val="FA8C7A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0786" tIns="50392" rIns="100786" bIns="503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u="sng" dirty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ОБЯЗАТЕЛЬНЫЕ</a:t>
            </a:r>
            <a:r>
              <a:rPr lang="ru-RU" sz="2600" b="1" i="1" u="sng" dirty="0" smtClean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 Русский язык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5239076" y="905312"/>
            <a:ext cx="497429" cy="1961786"/>
          </a:xfrm>
          <a:prstGeom prst="straightConnector1">
            <a:avLst/>
          </a:prstGeom>
          <a:ln w="25400">
            <a:solidFill>
              <a:srgbClr val="02463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650171" y="1637491"/>
            <a:ext cx="2295459" cy="463197"/>
          </a:xfrm>
          <a:prstGeom prst="straightConnector1">
            <a:avLst/>
          </a:prstGeom>
          <a:ln w="25400">
            <a:solidFill>
              <a:srgbClr val="02463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649642" y="280172"/>
            <a:ext cx="9583791" cy="1505627"/>
          </a:xfrm>
          <a:prstGeom prst="rect">
            <a:avLst/>
          </a:prstGeom>
        </p:spPr>
        <p:txBody>
          <a:bodyPr wrap="square" lIns="119461" tIns="59733" rIns="119461" bIns="59733">
            <a:spAutoFit/>
          </a:bodyPr>
          <a:lstStyle/>
          <a:p>
            <a:pPr algn="ctr">
              <a:defRPr/>
            </a:pPr>
            <a:r>
              <a:rPr lang="ru-RU" sz="45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ПРЕДМЕТЫ  ГИА  ВЫПУСКНИКОВ 9-Х  КЛАССОВ </a:t>
            </a:r>
            <a:endParaRPr lang="ru-RU" sz="45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42819"/>
            <a:ext cx="785819" cy="4733805"/>
          </a:xfrm>
          <a:prstGeom prst="rect">
            <a:avLst/>
          </a:prstGeom>
          <a:noFill/>
        </p:spPr>
        <p:txBody>
          <a:bodyPr wrap="square" lIns="100786" tIns="50392" rIns="100786" bIns="50392" rtlCol="0">
            <a:spAutoFit/>
          </a:bodyPr>
          <a:lstStyle/>
          <a:p>
            <a:r>
              <a:rPr lang="ru-RU" sz="30100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!</a:t>
            </a:r>
            <a:endParaRPr lang="ru-RU" sz="30100" dirty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6435" y="3994947"/>
            <a:ext cx="7286676" cy="3441144"/>
          </a:xfrm>
          <a:prstGeom prst="rect">
            <a:avLst/>
          </a:prstGeom>
        </p:spPr>
        <p:txBody>
          <a:bodyPr wrap="square" lIns="100786" tIns="50392" rIns="100786" bIns="50392">
            <a:spAutoFit/>
          </a:bodyPr>
          <a:lstStyle/>
          <a:p>
            <a:pPr marL="90985" algn="just"/>
            <a:r>
              <a:rPr lang="ru-RU" alt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r>
              <a:rPr lang="ru-RU" altLang="ru-RU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Для получения аттестата необходимо успешно пройти ГИА по </a:t>
            </a:r>
            <a:r>
              <a:rPr lang="ru-RU" altLang="ru-RU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4 </a:t>
            </a:r>
            <a:r>
              <a:rPr lang="ru-RU" altLang="ru-RU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учебным предметам:  </a:t>
            </a:r>
            <a:r>
              <a:rPr lang="ru-RU" altLang="ru-RU" sz="4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по обязательным и 2 предметам  по выбору</a:t>
            </a:r>
            <a:r>
              <a:rPr lang="ru-RU" altLang="ru-RU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ontent.foto.mail.ru/mail/lyudmilashapase/_blogs/i-19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765" y="1708929"/>
            <a:ext cx="6721475" cy="585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9642" y="280172"/>
            <a:ext cx="9583791" cy="1505627"/>
          </a:xfrm>
          <a:prstGeom prst="rect">
            <a:avLst/>
          </a:prstGeom>
        </p:spPr>
        <p:txBody>
          <a:bodyPr wrap="square" lIns="119461" tIns="59733" rIns="119461" bIns="59733">
            <a:spAutoFit/>
          </a:bodyPr>
          <a:lstStyle/>
          <a:p>
            <a:pPr algn="ctr">
              <a:defRPr/>
            </a:pPr>
            <a:r>
              <a:rPr lang="ru-RU" sz="45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ПРЕДМЕТЫ  ГИА  ВЫПУСКНИКОВ </a:t>
            </a:r>
          </a:p>
          <a:p>
            <a:pPr algn="ctr">
              <a:defRPr/>
            </a:pPr>
            <a:r>
              <a:rPr lang="ru-RU" sz="45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9-Х  КЛАССОВ </a:t>
            </a:r>
            <a:endParaRPr lang="ru-RU" sz="45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931" y="1851805"/>
            <a:ext cx="12644526" cy="5272414"/>
          </a:xfrm>
          <a:prstGeom prst="rect">
            <a:avLst/>
          </a:prstGeom>
        </p:spPr>
        <p:txBody>
          <a:bodyPr wrap="square" lIns="100786" tIns="50392" rIns="100786" bIns="50392">
            <a:spAutoFit/>
          </a:bodyPr>
          <a:lstStyle/>
          <a:p>
            <a:pPr marL="90985" algn="just"/>
            <a:r>
              <a:rPr lang="ru-RU" alt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r>
              <a:rPr lang="ru-RU" altLang="ru-RU" sz="8000" b="1" i="1" dirty="0" smtClean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Общее количество экзаменов </a:t>
            </a:r>
            <a:r>
              <a:rPr lang="ru-RU" alt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в 9 классе </a:t>
            </a:r>
            <a:r>
              <a:rPr lang="ru-RU" altLang="ru-RU" sz="8000" b="1" i="1" dirty="0" smtClean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не должно превышать  </a:t>
            </a:r>
            <a:r>
              <a:rPr lang="ru-RU" alt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четырех</a:t>
            </a:r>
            <a:endParaRPr lang="ru-RU" altLang="ru-RU" sz="8000" b="1" i="1" dirty="0" smtClean="0">
              <a:solidFill>
                <a:srgbClr val="0246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4" descr="http://content.foto.mail.ru/mail/lyudmilashapase/_blogs/i-19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5328" y="1851807"/>
            <a:ext cx="6721475" cy="570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flipH="1">
            <a:off x="220617" y="1780369"/>
            <a:ext cx="12858840" cy="5045548"/>
          </a:xfrm>
          <a:prstGeom prst="rect">
            <a:avLst/>
          </a:prstGeom>
          <a:noFill/>
        </p:spPr>
        <p:txBody>
          <a:bodyPr wrap="square" lIns="119948" tIns="59976" rIns="119948" bIns="59976">
            <a:spAutoFit/>
          </a:bodyPr>
          <a:lstStyle/>
          <a:p>
            <a:pPr algn="ctr">
              <a:defRPr/>
            </a:pPr>
            <a:r>
              <a:rPr lang="ru-RU" sz="6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Для обучающихся с ОВЗ, детей-инвалидов количество сдаваемых экзаменов по      их желанию сокращается </a:t>
            </a:r>
            <a:r>
              <a:rPr lang="ru-RU" sz="6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до двух обязательных (русский язык, математика)</a:t>
            </a:r>
            <a:endParaRPr lang="ru-RU" sz="6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9642" y="280172"/>
            <a:ext cx="9583791" cy="1505627"/>
          </a:xfrm>
          <a:prstGeom prst="rect">
            <a:avLst/>
          </a:prstGeom>
        </p:spPr>
        <p:txBody>
          <a:bodyPr wrap="square" lIns="119461" tIns="59733" rIns="119461" bIns="59733">
            <a:spAutoFit/>
          </a:bodyPr>
          <a:lstStyle/>
          <a:p>
            <a:pPr algn="ctr">
              <a:defRPr/>
            </a:pPr>
            <a:r>
              <a:rPr lang="ru-RU" sz="45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ПРЕДМЕТЫ  ГИА  ВЫПУСКНИКОВ </a:t>
            </a:r>
          </a:p>
          <a:p>
            <a:pPr algn="ctr">
              <a:defRPr/>
            </a:pPr>
            <a:r>
              <a:rPr lang="ru-RU" sz="45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9-Х  КЛАССОВ </a:t>
            </a:r>
            <a:endParaRPr lang="ru-RU" sz="45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8204" y="423049"/>
            <a:ext cx="9298040" cy="813130"/>
          </a:xfrm>
          <a:prstGeom prst="rect">
            <a:avLst/>
          </a:prstGeom>
        </p:spPr>
        <p:txBody>
          <a:bodyPr lIns="119461" tIns="59733" rIns="119461" bIns="59733">
            <a:spAutoFit/>
          </a:bodyPr>
          <a:lstStyle/>
          <a:p>
            <a:pPr algn="ctr">
              <a:defRPr/>
            </a:pPr>
            <a:r>
              <a:rPr lang="ru-RU" sz="45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Продолжительность  </a:t>
            </a:r>
            <a:r>
              <a:rPr lang="ru-RU" sz="4500" b="1" i="1" cap="all" dirty="0" err="1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Огэ</a:t>
            </a:r>
            <a:endParaRPr lang="ru-RU" sz="45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26841"/>
              </p:ext>
            </p:extLst>
          </p:nvPr>
        </p:nvGraphicFramePr>
        <p:xfrm>
          <a:off x="0" y="1994681"/>
          <a:ext cx="13442951" cy="5262875"/>
        </p:xfrm>
        <a:graphic>
          <a:graphicData uri="http://schemas.openxmlformats.org/drawingml/2006/table">
            <a:tbl>
              <a:tblPr/>
              <a:tblGrid>
                <a:gridCol w="7364417"/>
                <a:gridCol w="6078534"/>
              </a:tblGrid>
              <a:tr h="827182"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Учебный предмет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908D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Продолжительность экзамена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908D">
                        <a:alpha val="51000"/>
                      </a:srgbClr>
                    </a:solidFill>
                  </a:tcPr>
                </a:tc>
              </a:tr>
              <a:tr h="614099"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Русский язык, математика, литература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46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3 часа 55 минут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465"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Физика, обществознание, история, биология, химия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46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3 часа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676"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Информатика и ИКТ, география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46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 часа 30 мин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676"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Иностранный язык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46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 часа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8685"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Иностранный язык (говорение)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12394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824789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237183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649578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061972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474366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886761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299155" algn="l" defTabSz="82478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46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15 минут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4" descr="http://content.foto.mail.ru/mail/lyudmilashapase/_blogs/i-19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788" y="1994680"/>
            <a:ext cx="6721475" cy="581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flipH="1">
            <a:off x="0" y="1923243"/>
            <a:ext cx="13442950" cy="5045548"/>
          </a:xfrm>
          <a:prstGeom prst="rect">
            <a:avLst/>
          </a:prstGeom>
          <a:noFill/>
        </p:spPr>
        <p:txBody>
          <a:bodyPr wrap="square" lIns="119948" tIns="59976" rIns="119948" bIns="59976">
            <a:spAutoFit/>
          </a:bodyPr>
          <a:lstStyle/>
          <a:p>
            <a:pPr algn="ctr">
              <a:defRPr/>
            </a:pPr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В продолжительность экзамена </a:t>
            </a:r>
            <a:r>
              <a:rPr 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не включается </a:t>
            </a:r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время </a:t>
            </a:r>
            <a:r>
              <a:rPr 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на</a:t>
            </a:r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инструктаж</a:t>
            </a:r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участников ГИА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8204" y="423049"/>
            <a:ext cx="9298040" cy="813130"/>
          </a:xfrm>
          <a:prstGeom prst="rect">
            <a:avLst/>
          </a:prstGeom>
        </p:spPr>
        <p:txBody>
          <a:bodyPr lIns="119461" tIns="59733" rIns="119461" bIns="59733">
            <a:spAutoFit/>
          </a:bodyPr>
          <a:lstStyle/>
          <a:p>
            <a:pPr algn="ctr">
              <a:defRPr/>
            </a:pPr>
            <a:r>
              <a:rPr lang="ru-RU" sz="45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Продолжительность экзамена</a:t>
            </a:r>
            <a:endParaRPr lang="ru-RU" sz="45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ontent.foto.mail.ru/mail/lyudmilashapase/_blogs/i-19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6688" y="2268379"/>
            <a:ext cx="6478755" cy="48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920860" y="336060"/>
            <a:ext cx="9186016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7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ПРОДОЛЖИТЕЛЬНОСТЬ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2147" y="1708931"/>
            <a:ext cx="12770803" cy="5476452"/>
          </a:xfrm>
          <a:prstGeom prst="rect">
            <a:avLst/>
          </a:prstGeom>
        </p:spPr>
        <p:txBody>
          <a:bodyPr wrap="square" lIns="119965" tIns="59984" rIns="119965" bIns="59984">
            <a:spAutoFit/>
          </a:bodyPr>
          <a:lstStyle/>
          <a:p>
            <a:pPr algn="just"/>
            <a:r>
              <a:rPr lang="ru-RU" sz="5800" b="1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	Для детей с ограниченными возможностями здоровья (ОВЗ) продолжительность экзамена увеличивается </a:t>
            </a:r>
            <a:r>
              <a:rPr lang="ru-RU" sz="5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на</a:t>
            </a:r>
            <a:r>
              <a:rPr lang="ru-RU" sz="58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1,5 часа</a:t>
            </a:r>
            <a:r>
              <a:rPr lang="ru-RU" sz="5800" b="1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, иностранный язык (раздел «Говорение»)– </a:t>
            </a:r>
            <a:r>
              <a:rPr lang="ru-RU" sz="5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на</a:t>
            </a:r>
            <a:r>
              <a:rPr lang="ru-RU" sz="58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30 минут</a:t>
            </a:r>
            <a:r>
              <a:rPr lang="ru-RU" sz="5800" b="1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.</a:t>
            </a:r>
            <a:endParaRPr lang="ru-RU" sz="5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21086" y="336060"/>
            <a:ext cx="9721871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9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ПОВТОРНО ДОПУСКАЮТСЯ К СДАЧЕ ОГЭ В РЕЗЕРВНЫЙ ДЕНЬ ОСНОВНОГО ПЕРИОДА </a:t>
            </a:r>
            <a:endParaRPr lang="ru-RU" altLang="ru-RU" sz="39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94683"/>
            <a:ext cx="13442950" cy="5521447"/>
          </a:xfrm>
          <a:prstGeom prst="rect">
            <a:avLst/>
          </a:prstGeom>
        </p:spPr>
        <p:txBody>
          <a:bodyPr wrap="square" lIns="91375" tIns="45688" rIns="91375" bIns="45688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обучающиеся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, получившие на ГИА неудовлетворительный результат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не более чем по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двум учебным предметам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(из числа обязательных и предметов по выбору);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обучающиеся,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не явившиеся на экзамены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по уважительным причинам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(болезнь или иные обстоятельства, подтвержденные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документально (медицинская справка по форме 095/У));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обучающиеся,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не завершившие выполнение экзаменационной работы по уважительным причинам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(болезнь или иные обстоятельства, подтвержденные документально);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обучающиеся,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которым конфликтная комиссия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удовлетворила апелляцию о нарушении установленного порядка проведения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ГИА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.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sz="2800" b="1" i="1" dirty="0">
              <a:solidFill>
                <a:srgbClr val="000074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63954" y="423045"/>
            <a:ext cx="9578996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9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ГОСУДАРСТВЕННАЯ  ИТОГОВАЯ  АТТЕСТАЦИЯ  В  9  КЛАССЕ </a:t>
            </a: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gray">
          <a:xfrm>
            <a:off x="876269" y="2566184"/>
            <a:ext cx="10874270" cy="6778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ECECEC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6635" name="Rectangle 4"/>
          <p:cNvSpPr>
            <a:spLocks noChangeArrowheads="1"/>
          </p:cNvSpPr>
          <p:nvPr/>
        </p:nvSpPr>
        <p:spPr bwMode="gray">
          <a:xfrm>
            <a:off x="-59790" y="2566187"/>
            <a:ext cx="13502742" cy="13664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 rot="3877067">
            <a:off x="24066" y="4962589"/>
            <a:ext cx="4040374" cy="1501382"/>
            <a:chOff x="2290" y="2725"/>
            <a:chExt cx="1832" cy="713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6657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8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62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6655" name="Freeform 6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6" name="Freeform 6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220618" y="1494615"/>
            <a:ext cx="2064334" cy="1878300"/>
            <a:chOff x="2789" y="1625"/>
            <a:chExt cx="847" cy="798"/>
          </a:xfrm>
        </p:grpSpPr>
        <p:sp>
          <p:nvSpPr>
            <p:cNvPr id="26643" name="Oval 66"/>
            <p:cNvSpPr>
              <a:spLocks noChangeArrowheads="1"/>
            </p:cNvSpPr>
            <p:nvPr/>
          </p:nvSpPr>
          <p:spPr bwMode="gray">
            <a:xfrm>
              <a:off x="2789" y="1625"/>
              <a:ext cx="107" cy="24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644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107" cy="24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645" name="Oval 68"/>
            <p:cNvSpPr>
              <a:spLocks noChangeArrowheads="1"/>
            </p:cNvSpPr>
            <p:nvPr/>
          </p:nvSpPr>
          <p:spPr bwMode="gray">
            <a:xfrm>
              <a:off x="2849" y="1684"/>
              <a:ext cx="787" cy="24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646" name="Oval 69"/>
            <p:cNvSpPr>
              <a:spLocks noChangeArrowheads="1"/>
            </p:cNvSpPr>
            <p:nvPr/>
          </p:nvSpPr>
          <p:spPr bwMode="gray">
            <a:xfrm>
              <a:off x="2849" y="1686"/>
              <a:ext cx="787" cy="24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647" name="Oval 70"/>
            <p:cNvSpPr>
              <a:spLocks noChangeArrowheads="1"/>
            </p:cNvSpPr>
            <p:nvPr/>
          </p:nvSpPr>
          <p:spPr bwMode="gray">
            <a:xfrm>
              <a:off x="2888" y="1724"/>
              <a:ext cx="709" cy="248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6649" name="Oval 7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0" name="Oval 7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1" name="Oval 7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2" name="Oval 7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17" name="Text Box 76"/>
          <p:cNvSpPr txBox="1">
            <a:spLocks noChangeArrowheads="1"/>
          </p:cNvSpPr>
          <p:nvPr/>
        </p:nvSpPr>
        <p:spPr bwMode="gray">
          <a:xfrm rot="3925970">
            <a:off x="-38724" y="5410463"/>
            <a:ext cx="3488403" cy="5847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14" tIns="45707" rIns="91414" bIns="45707">
            <a:spAutoFit/>
          </a:bodyPr>
          <a:lstStyle/>
          <a:p>
            <a:pPr eaLnBrk="0" hangingPunct="0">
              <a:defRPr/>
            </a:pPr>
            <a:r>
              <a:rPr lang="ru-RU" sz="3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ОБЩИЕ СВЕДЕНИЯ</a:t>
            </a:r>
            <a:endParaRPr lang="en-US" sz="32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6628" name="TextBox 132"/>
          <p:cNvSpPr txBox="1">
            <a:spLocks noChangeArrowheads="1"/>
          </p:cNvSpPr>
          <p:nvPr/>
        </p:nvSpPr>
        <p:spPr bwMode="auto">
          <a:xfrm>
            <a:off x="792123" y="1708931"/>
            <a:ext cx="1143008" cy="173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9981" tIns="59992" rIns="119981" bIns="59992">
            <a:spAutoFit/>
          </a:bodyPr>
          <a:lstStyle/>
          <a:p>
            <a:r>
              <a:rPr lang="ru-RU" sz="10500" b="1" i="1" dirty="0">
                <a:solidFill>
                  <a:srgbClr val="31776B"/>
                </a:solidFill>
                <a:latin typeface="Arial Narrow" pitchFamily="34" charset="0"/>
              </a:rPr>
              <a:t>1</a:t>
            </a:r>
          </a:p>
        </p:txBody>
      </p:sp>
      <p:grpSp>
        <p:nvGrpSpPr>
          <p:cNvPr id="13" name="Group 58"/>
          <p:cNvGrpSpPr>
            <a:grpSpLocks/>
          </p:cNvGrpSpPr>
          <p:nvPr/>
        </p:nvGrpSpPr>
        <p:grpSpPr bwMode="auto">
          <a:xfrm rot="3877067">
            <a:off x="3423085" y="4805691"/>
            <a:ext cx="4167476" cy="1501382"/>
            <a:chOff x="2290" y="2725"/>
            <a:chExt cx="1832" cy="713"/>
          </a:xfrm>
        </p:grpSpPr>
        <p:grpSp>
          <p:nvGrpSpPr>
            <p:cNvPr id="14" name="Group 59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31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62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29" name="Freeform 6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6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65"/>
          <p:cNvGrpSpPr>
            <a:grpSpLocks/>
          </p:cNvGrpSpPr>
          <p:nvPr/>
        </p:nvGrpSpPr>
        <p:grpSpPr bwMode="auto">
          <a:xfrm>
            <a:off x="3863955" y="1494615"/>
            <a:ext cx="2064334" cy="1878300"/>
            <a:chOff x="2789" y="1625"/>
            <a:chExt cx="847" cy="798"/>
          </a:xfrm>
        </p:grpSpPr>
        <p:sp>
          <p:nvSpPr>
            <p:cNvPr id="134" name="Oval 66"/>
            <p:cNvSpPr>
              <a:spLocks noChangeArrowheads="1"/>
            </p:cNvSpPr>
            <p:nvPr/>
          </p:nvSpPr>
          <p:spPr bwMode="gray">
            <a:xfrm>
              <a:off x="2789" y="1625"/>
              <a:ext cx="107" cy="24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5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107" cy="24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7" name="Oval 68"/>
            <p:cNvSpPr>
              <a:spLocks noChangeArrowheads="1"/>
            </p:cNvSpPr>
            <p:nvPr/>
          </p:nvSpPr>
          <p:spPr bwMode="gray">
            <a:xfrm>
              <a:off x="2849" y="1684"/>
              <a:ext cx="787" cy="24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8" name="Oval 69"/>
            <p:cNvSpPr>
              <a:spLocks noChangeArrowheads="1"/>
            </p:cNvSpPr>
            <p:nvPr/>
          </p:nvSpPr>
          <p:spPr bwMode="gray">
            <a:xfrm>
              <a:off x="2849" y="1686"/>
              <a:ext cx="787" cy="24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9" name="Oval 70"/>
            <p:cNvSpPr>
              <a:spLocks noChangeArrowheads="1"/>
            </p:cNvSpPr>
            <p:nvPr/>
          </p:nvSpPr>
          <p:spPr bwMode="gray">
            <a:xfrm>
              <a:off x="2888" y="1724"/>
              <a:ext cx="709" cy="248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7" name="Group 7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41" name="Oval 7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Oval 7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Oval 7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Oval 7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45" name="Text Box 76"/>
          <p:cNvSpPr txBox="1">
            <a:spLocks noChangeArrowheads="1"/>
          </p:cNvSpPr>
          <p:nvPr/>
        </p:nvSpPr>
        <p:spPr bwMode="gray">
          <a:xfrm rot="3925970">
            <a:off x="3032857" y="4956504"/>
            <a:ext cx="4085749" cy="9540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14" tIns="45707" rIns="91414" bIns="45707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ПРОЦЕДУРА ПРОВЕДЕНИЯ  ГИА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46" name="TextBox 132"/>
          <p:cNvSpPr txBox="1">
            <a:spLocks noChangeArrowheads="1"/>
          </p:cNvSpPr>
          <p:nvPr/>
        </p:nvSpPr>
        <p:spPr bwMode="auto">
          <a:xfrm>
            <a:off x="4435460" y="1708931"/>
            <a:ext cx="1143008" cy="173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9981" tIns="59992" rIns="119981" bIns="59992">
            <a:spAutoFit/>
          </a:bodyPr>
          <a:lstStyle/>
          <a:p>
            <a:r>
              <a:rPr lang="ru-RU" sz="10500" b="1" i="1" dirty="0">
                <a:solidFill>
                  <a:srgbClr val="31776B"/>
                </a:solidFill>
                <a:latin typeface="Arial Narrow" pitchFamily="34" charset="0"/>
              </a:rPr>
              <a:t>2</a:t>
            </a:r>
          </a:p>
        </p:txBody>
      </p:sp>
      <p:grpSp>
        <p:nvGrpSpPr>
          <p:cNvPr id="18" name="Group 58"/>
          <p:cNvGrpSpPr>
            <a:grpSpLocks/>
          </p:cNvGrpSpPr>
          <p:nvPr/>
        </p:nvGrpSpPr>
        <p:grpSpPr bwMode="auto">
          <a:xfrm rot="3877067">
            <a:off x="6923548" y="4805690"/>
            <a:ext cx="4167476" cy="1501382"/>
            <a:chOff x="2290" y="2725"/>
            <a:chExt cx="1832" cy="713"/>
          </a:xfrm>
        </p:grpSpPr>
        <p:grpSp>
          <p:nvGrpSpPr>
            <p:cNvPr id="19" name="Group 59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92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62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90" name="Freeform 6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6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7435855" y="1494615"/>
            <a:ext cx="2064334" cy="1878300"/>
            <a:chOff x="2789" y="1625"/>
            <a:chExt cx="847" cy="798"/>
          </a:xfrm>
        </p:grpSpPr>
        <p:sp>
          <p:nvSpPr>
            <p:cNvPr id="195" name="Oval 66"/>
            <p:cNvSpPr>
              <a:spLocks noChangeArrowheads="1"/>
            </p:cNvSpPr>
            <p:nvPr/>
          </p:nvSpPr>
          <p:spPr bwMode="gray">
            <a:xfrm>
              <a:off x="2789" y="1625"/>
              <a:ext cx="107" cy="24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6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107" cy="24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7" name="Oval 68"/>
            <p:cNvSpPr>
              <a:spLocks noChangeArrowheads="1"/>
            </p:cNvSpPr>
            <p:nvPr/>
          </p:nvSpPr>
          <p:spPr bwMode="gray">
            <a:xfrm>
              <a:off x="2849" y="1684"/>
              <a:ext cx="787" cy="24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8" name="Oval 69"/>
            <p:cNvSpPr>
              <a:spLocks noChangeArrowheads="1"/>
            </p:cNvSpPr>
            <p:nvPr/>
          </p:nvSpPr>
          <p:spPr bwMode="gray">
            <a:xfrm>
              <a:off x="2849" y="1686"/>
              <a:ext cx="787" cy="24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9" name="Oval 70"/>
            <p:cNvSpPr>
              <a:spLocks noChangeArrowheads="1"/>
            </p:cNvSpPr>
            <p:nvPr/>
          </p:nvSpPr>
          <p:spPr bwMode="gray">
            <a:xfrm>
              <a:off x="2888" y="1724"/>
              <a:ext cx="709" cy="248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2" name="Group 7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01" name="Oval 7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Oval 7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Oval 7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Oval 7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205" name="Text Box 76"/>
          <p:cNvSpPr txBox="1">
            <a:spLocks noChangeArrowheads="1"/>
          </p:cNvSpPr>
          <p:nvPr/>
        </p:nvSpPr>
        <p:spPr bwMode="gray">
          <a:xfrm rot="3925970">
            <a:off x="6533320" y="4956505"/>
            <a:ext cx="4085749" cy="9540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14" tIns="45707" rIns="91414" bIns="45707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ДИАГНОСТИЧЕСКИЕ МЕРОПРИЯТИЯ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06" name="TextBox 132"/>
          <p:cNvSpPr txBox="1">
            <a:spLocks noChangeArrowheads="1"/>
          </p:cNvSpPr>
          <p:nvPr/>
        </p:nvSpPr>
        <p:spPr bwMode="auto">
          <a:xfrm>
            <a:off x="8007360" y="1708931"/>
            <a:ext cx="1143008" cy="173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9981" tIns="59992" rIns="119981" bIns="59992">
            <a:spAutoFit/>
          </a:bodyPr>
          <a:lstStyle/>
          <a:p>
            <a:r>
              <a:rPr lang="ru-RU" sz="10500" b="1" i="1" dirty="0" smtClean="0">
                <a:solidFill>
                  <a:srgbClr val="31776B"/>
                </a:solidFill>
                <a:latin typeface="Arial Narrow" pitchFamily="34" charset="0"/>
              </a:rPr>
              <a:t>3</a:t>
            </a:r>
            <a:endParaRPr lang="ru-RU" sz="10500" b="1" i="1" dirty="0">
              <a:solidFill>
                <a:srgbClr val="31776B"/>
              </a:solidFill>
              <a:latin typeface="Arial Narrow" pitchFamily="34" charset="0"/>
            </a:endParaRPr>
          </a:p>
        </p:txBody>
      </p:sp>
      <p:grpSp>
        <p:nvGrpSpPr>
          <p:cNvPr id="28" name="Group 65"/>
          <p:cNvGrpSpPr>
            <a:grpSpLocks/>
          </p:cNvGrpSpPr>
          <p:nvPr/>
        </p:nvGrpSpPr>
        <p:grpSpPr bwMode="auto">
          <a:xfrm>
            <a:off x="11079193" y="1566053"/>
            <a:ext cx="2064334" cy="1878300"/>
            <a:chOff x="2789" y="1625"/>
            <a:chExt cx="847" cy="798"/>
          </a:xfrm>
        </p:grpSpPr>
        <p:sp>
          <p:nvSpPr>
            <p:cNvPr id="106" name="Oval 66"/>
            <p:cNvSpPr>
              <a:spLocks noChangeArrowheads="1"/>
            </p:cNvSpPr>
            <p:nvPr/>
          </p:nvSpPr>
          <p:spPr bwMode="gray">
            <a:xfrm>
              <a:off x="2789" y="1625"/>
              <a:ext cx="107" cy="24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7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107" cy="24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" name="Oval 68"/>
            <p:cNvSpPr>
              <a:spLocks noChangeArrowheads="1"/>
            </p:cNvSpPr>
            <p:nvPr/>
          </p:nvSpPr>
          <p:spPr bwMode="gray">
            <a:xfrm>
              <a:off x="2849" y="1684"/>
              <a:ext cx="787" cy="24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" name="Oval 69"/>
            <p:cNvSpPr>
              <a:spLocks noChangeArrowheads="1"/>
            </p:cNvSpPr>
            <p:nvPr/>
          </p:nvSpPr>
          <p:spPr bwMode="gray">
            <a:xfrm>
              <a:off x="2849" y="1686"/>
              <a:ext cx="787" cy="24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" name="Oval 70"/>
            <p:cNvSpPr>
              <a:spLocks noChangeArrowheads="1"/>
            </p:cNvSpPr>
            <p:nvPr/>
          </p:nvSpPr>
          <p:spPr bwMode="gray">
            <a:xfrm>
              <a:off x="2888" y="1724"/>
              <a:ext cx="709" cy="248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9" name="Group 7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28" name="Oval 7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Oval 7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Oval 7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Oval 7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47" name="TextBox 132"/>
          <p:cNvSpPr txBox="1">
            <a:spLocks noChangeArrowheads="1"/>
          </p:cNvSpPr>
          <p:nvPr/>
        </p:nvSpPr>
        <p:spPr bwMode="auto">
          <a:xfrm>
            <a:off x="11708466" y="1780369"/>
            <a:ext cx="1143008" cy="173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9981" tIns="59992" rIns="119981" bIns="59992">
            <a:spAutoFit/>
          </a:bodyPr>
          <a:lstStyle/>
          <a:p>
            <a:r>
              <a:rPr lang="ru-RU" sz="10500" b="1" i="1" dirty="0" smtClean="0">
                <a:solidFill>
                  <a:srgbClr val="31776B"/>
                </a:solidFill>
                <a:latin typeface="Arial Narrow" pitchFamily="34" charset="0"/>
              </a:rPr>
              <a:t>4</a:t>
            </a:r>
            <a:endParaRPr lang="ru-RU" sz="10500" b="1" i="1" dirty="0">
              <a:solidFill>
                <a:srgbClr val="31776B"/>
              </a:solidFill>
              <a:latin typeface="Arial Narrow" pitchFamily="34" charset="0"/>
            </a:endParaRPr>
          </a:p>
        </p:txBody>
      </p:sp>
      <p:grpSp>
        <p:nvGrpSpPr>
          <p:cNvPr id="30" name="Group 58"/>
          <p:cNvGrpSpPr>
            <a:grpSpLocks/>
          </p:cNvGrpSpPr>
          <p:nvPr/>
        </p:nvGrpSpPr>
        <p:grpSpPr bwMode="auto">
          <a:xfrm rot="3877067">
            <a:off x="10352571" y="4877128"/>
            <a:ext cx="4167476" cy="1501382"/>
            <a:chOff x="2290" y="2725"/>
            <a:chExt cx="1832" cy="713"/>
          </a:xfrm>
        </p:grpSpPr>
        <p:grpSp>
          <p:nvGrpSpPr>
            <p:cNvPr id="31" name="Group 59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53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59" name="Group 62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51" name="Freeform 6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6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5" name="Text Box 76"/>
          <p:cNvSpPr txBox="1">
            <a:spLocks noChangeArrowheads="1"/>
          </p:cNvSpPr>
          <p:nvPr/>
        </p:nvSpPr>
        <p:spPr bwMode="gray">
          <a:xfrm rot="3925970">
            <a:off x="9962344" y="5027941"/>
            <a:ext cx="4085749" cy="9540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14" tIns="45707" rIns="91414" bIns="45707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ИНФОРМАЦИОННОЕ СОПРОВОЖДЕНИЕ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266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3" y="1780367"/>
            <a:ext cx="4438980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032982" y="3108519"/>
            <a:ext cx="6457568" cy="2600938"/>
          </a:xfrm>
          <a:prstGeom prst="roundRect">
            <a:avLst>
              <a:gd name="adj" fmla="val 9926"/>
            </a:avLst>
          </a:prstGeom>
          <a:solidFill>
            <a:srgbClr val="008200">
              <a:alpha val="20000"/>
            </a:srgbClr>
          </a:solidFill>
          <a:ln w="25400">
            <a:solidFill>
              <a:schemeClr val="bg1"/>
            </a:solidFill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813" tIns="50406" rIns="100813" bIns="5040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94037" algn="just" eaLnBrk="1" hangingPunct="1"/>
            <a:r>
              <a:rPr lang="ru-RU" alt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С 2016 года государственная экзаменационная комиссия учитывает справку медицинской организации </a:t>
            </a:r>
            <a:r>
              <a:rPr lang="ru-RU" altLang="ru-RU" sz="3200" b="1" i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только формы № 0/95у</a:t>
            </a:r>
            <a:r>
              <a:rPr lang="ru-RU" alt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.</a:t>
            </a:r>
            <a:endParaRPr lang="ru-RU" altLang="ru-RU" sz="3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9575" y="208731"/>
            <a:ext cx="10293375" cy="1474884"/>
          </a:xfrm>
          <a:prstGeom prst="rect">
            <a:avLst/>
          </a:prstGeom>
        </p:spPr>
        <p:txBody>
          <a:bodyPr wrap="square" lIns="119494" tIns="59750" rIns="119494" bIns="59750">
            <a:spAutoFit/>
          </a:bodyPr>
          <a:lstStyle/>
          <a:p>
            <a:pPr algn="ctr">
              <a:defRPr/>
            </a:pPr>
            <a:r>
              <a:rPr lang="ru-RU" sz="44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Справка о временной нетрудоспособности</a:t>
            </a:r>
            <a:endParaRPr lang="ru-RU" sz="44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29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0983" y="336060"/>
            <a:ext cx="8961967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6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ПЕРЕСДАЧА</a:t>
            </a:r>
            <a:endParaRPr lang="ru-RU" altLang="ru-RU" sz="6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0620" y="994549"/>
            <a:ext cx="1293027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188" tIns="59595" rIns="119188" bIns="59595" numCol="1" anchor="t" anchorCtr="0" compatLnSpc="1">
            <a:prstTxWarp prst="textNoShape">
              <a:avLst/>
            </a:prstTxWarp>
          </a:bodyPr>
          <a:lstStyle/>
          <a:p>
            <a:pPr algn="ctr" defTabSz="913770" eaLnBrk="0" hangingPunct="0">
              <a:spcBef>
                <a:spcPct val="20000"/>
              </a:spcBef>
              <a:defRPr/>
            </a:pPr>
            <a:endParaRPr lang="ru-RU" sz="3900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just" defTabSz="913770" eaLnBrk="0" hangingPunct="0">
              <a:spcBef>
                <a:spcPct val="20000"/>
              </a:spcBef>
              <a:defRPr/>
            </a:pPr>
            <a:r>
              <a:rPr lang="ru-RU" sz="39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	Обучающиеся, </a:t>
            </a:r>
            <a:r>
              <a:rPr lang="ru-RU" sz="3900" b="1" i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не прошедшие ГИА-9</a:t>
            </a:r>
            <a:r>
              <a:rPr lang="ru-RU" sz="39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ru-RU" sz="39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или получившим на ГИА-9 неудовлетворительные результаты </a:t>
            </a:r>
            <a:r>
              <a:rPr lang="ru-RU" sz="3900" b="1" i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более чем по двум</a:t>
            </a:r>
            <a:r>
              <a:rPr lang="ru-RU" sz="39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ru-RU" sz="39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учебном предметам, либо получившим </a:t>
            </a:r>
            <a:r>
              <a:rPr lang="ru-RU" sz="3900" b="1" i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повторно неудовлетворительный</a:t>
            </a:r>
            <a:r>
              <a:rPr lang="ru-RU" sz="39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результат по одному из этих предметов на ГИА-9 в дополнительные сроки, предоставляется право пройти ГИА по соответствующим учебным предметам не ранее                       </a:t>
            </a:r>
          </a:p>
          <a:p>
            <a:pPr algn="just" defTabSz="913770" eaLnBrk="0" hangingPunct="0">
              <a:spcBef>
                <a:spcPct val="20000"/>
              </a:spcBef>
              <a:defRPr/>
            </a:pPr>
            <a:r>
              <a:rPr lang="ru-RU" sz="39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                     </a:t>
            </a:r>
            <a:r>
              <a:rPr lang="ru-RU" sz="66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1 сентября 2022 года</a:t>
            </a:r>
            <a:r>
              <a:rPr lang="ru-RU" sz="39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. </a:t>
            </a:r>
          </a:p>
          <a:p>
            <a:pPr algn="just" defTabSz="913770" eaLnBrk="0" hangingPunct="0">
              <a:spcBef>
                <a:spcPct val="20000"/>
              </a:spcBef>
              <a:defRPr/>
            </a:pPr>
            <a:endParaRPr lang="ru-RU" sz="3900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just" defTabSz="913770" eaLnBrk="0" hangingPunct="0">
              <a:spcBef>
                <a:spcPct val="20000"/>
              </a:spcBef>
              <a:defRPr/>
            </a:pPr>
            <a:r>
              <a:rPr lang="ru-RU" sz="39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	</a:t>
            </a:r>
            <a:endParaRPr lang="ru-RU" sz="3900" i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ctr" defTabSz="913770">
              <a:spcBef>
                <a:spcPct val="20000"/>
              </a:spcBef>
              <a:defRPr/>
            </a:pPr>
            <a:endParaRPr lang="ru-RU" sz="3900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5940" y="1804072"/>
            <a:ext cx="9288715" cy="788888"/>
          </a:xfrm>
          <a:prstGeom prst="roundRect">
            <a:avLst>
              <a:gd name="adj" fmla="val 9926"/>
            </a:avLst>
          </a:prstGeom>
          <a:noFill/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786" tIns="50392" rIns="100786" bIns="503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 Федеральный </a:t>
            </a:r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закон от 29.12.2012 № 273-ФЗ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eaLnBrk="1" hangingPunct="1"/>
            <a:r>
              <a:rPr lang="ru-RU" b="1" dirty="0" smtClean="0">
                <a:solidFill>
                  <a:prstClr val="black"/>
                </a:solidFill>
                <a:latin typeface="Calibri"/>
                <a:cs typeface="+mn-cs"/>
              </a:rPr>
              <a:t>«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Об </a:t>
            </a:r>
            <a:r>
              <a:rPr lang="ru-RU" b="1" dirty="0" smtClean="0">
                <a:solidFill>
                  <a:prstClr val="black"/>
                </a:solidFill>
                <a:latin typeface="Calibri"/>
                <a:cs typeface="+mn-cs"/>
              </a:rPr>
              <a:t>образовании в 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Российской Федерации»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8103" y="3935308"/>
            <a:ext cx="12852944" cy="1990715"/>
          </a:xfrm>
          <a:prstGeom prst="roundRect">
            <a:avLst>
              <a:gd name="adj" fmla="val 9926"/>
            </a:avLst>
          </a:prstGeom>
          <a:noFill/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786" tIns="50392" rIns="100786" bIns="503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92207"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>
                <a:latin typeface="Calibri"/>
                <a:cs typeface="+mn-cs"/>
              </a:rPr>
              <a:t>Порядок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 (</a:t>
            </a:r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утв. Приказом </a:t>
            </a:r>
            <a:r>
              <a:rPr lang="ru-RU" b="1" dirty="0" err="1">
                <a:solidFill>
                  <a:srgbClr val="C00000"/>
                </a:solidFill>
                <a:latin typeface="Calibri"/>
                <a:cs typeface="+mn-cs"/>
              </a:rPr>
              <a:t>Минобрнауки</a:t>
            </a:r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 России от 28.06.2013 № 491</a:t>
            </a:r>
            <a:r>
              <a:rPr lang="ru-RU" b="1" dirty="0">
                <a:latin typeface="Calibri"/>
                <a:cs typeface="+mn-cs"/>
              </a:rPr>
              <a:t>) в редакции приказа </a:t>
            </a:r>
            <a:r>
              <a:rPr lang="ru-RU" b="1" dirty="0" err="1">
                <a:latin typeface="Calibri"/>
                <a:cs typeface="+mn-cs"/>
              </a:rPr>
              <a:t>Минобрнауки</a:t>
            </a:r>
            <a:r>
              <a:rPr lang="ru-RU" b="1" dirty="0">
                <a:latin typeface="Calibri"/>
                <a:cs typeface="+mn-cs"/>
              </a:rPr>
              <a:t> России от 12.01.2015 № 2)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486" y="5630377"/>
            <a:ext cx="12794973" cy="1429524"/>
          </a:xfrm>
          <a:prstGeom prst="roundRect">
            <a:avLst>
              <a:gd name="adj" fmla="val 9926"/>
            </a:avLst>
          </a:prstGeom>
          <a:noFill/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786" tIns="50392" rIns="100786" bIns="503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 Письмо </a:t>
            </a:r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Рособрнадзора от </a:t>
            </a:r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31.01.2022г. №04-18</a:t>
            </a:r>
            <a:endParaRPr lang="ru-RU" b="1" dirty="0">
              <a:solidFill>
                <a:srgbClr val="C00000"/>
              </a:solidFill>
              <a:latin typeface="Calibri"/>
              <a:cs typeface="+mn-cs"/>
            </a:endParaRPr>
          </a:p>
          <a:p>
            <a:pPr lvl="0" algn="just" eaLnBrk="1" hangingPunct="1"/>
            <a:r>
              <a:rPr lang="ru-RU" b="1" dirty="0">
                <a:latin typeface="Calibri"/>
                <a:cs typeface="+mn-cs"/>
              </a:rPr>
              <a:t>Методические рекомендации по организации и проведению государственной итоговой аттестации по образовательным программам основного общего и среднего общего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92451" y="280169"/>
            <a:ext cx="9940982" cy="1197851"/>
          </a:xfrm>
          <a:prstGeom prst="rect">
            <a:avLst/>
          </a:prstGeom>
        </p:spPr>
        <p:txBody>
          <a:bodyPr wrap="square" lIns="119461" tIns="59733" rIns="119461" bIns="59733">
            <a:spAutoFit/>
          </a:bodyPr>
          <a:lstStyle/>
          <a:p>
            <a:pPr algn="ctr">
              <a:defRPr/>
            </a:pPr>
            <a:r>
              <a:rPr lang="ru-RU" sz="35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Нормативно-правовые документы, регламентирующие ГИА – 9 </a:t>
            </a:r>
            <a:endParaRPr lang="ru-RU" sz="35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0620" y="2780500"/>
            <a:ext cx="12787402" cy="1152128"/>
          </a:xfrm>
          <a:prstGeom prst="roundRect">
            <a:avLst>
              <a:gd name="adj" fmla="val 9926"/>
            </a:avLst>
          </a:prstGeom>
          <a:noFill/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latin typeface="Calibri"/>
                <a:cs typeface="+mn-cs"/>
              </a:rPr>
              <a:t> Порядок </a:t>
            </a:r>
            <a:r>
              <a:rPr lang="ru-RU" b="1" dirty="0">
                <a:latin typeface="Calibri"/>
                <a:cs typeface="+mn-cs"/>
              </a:rPr>
              <a:t>проведения государственной итоговой аттестации по образовательным программам </a:t>
            </a:r>
            <a:r>
              <a:rPr lang="ru-RU" b="1" dirty="0" smtClean="0">
                <a:latin typeface="Calibri"/>
                <a:cs typeface="+mn-cs"/>
              </a:rPr>
              <a:t>основного </a:t>
            </a:r>
            <a:r>
              <a:rPr lang="ru-RU" b="1" dirty="0">
                <a:latin typeface="Calibri"/>
                <a:cs typeface="+mn-cs"/>
              </a:rPr>
              <a:t>общего образования (</a:t>
            </a:r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утв. приказом </a:t>
            </a:r>
            <a:r>
              <a:rPr lang="ru-RU" b="1" dirty="0" err="1">
                <a:solidFill>
                  <a:srgbClr val="C00000"/>
                </a:solidFill>
                <a:latin typeface="Calibri"/>
                <a:cs typeface="+mn-cs"/>
              </a:rPr>
              <a:t>Минобрнауки</a:t>
            </a:r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 России от </a:t>
            </a:r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07.11.2018г. №189/1513</a:t>
            </a:r>
            <a:r>
              <a:rPr lang="ru-RU" b="1" dirty="0" smtClean="0">
                <a:latin typeface="Calibri"/>
                <a:cs typeface="+mn-cs"/>
              </a:rPr>
              <a:t>)</a:t>
            </a:r>
            <a:endParaRPr lang="ru-RU" b="1" dirty="0">
              <a:latin typeface="Calibri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http://www.auto-edu.ru/pars_docs/refs/14/13489/13489_html_m1d8cd3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1" y="2066123"/>
            <a:ext cx="3791276" cy="49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881290" y="1731077"/>
            <a:ext cx="7237256" cy="14929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6AB3"/>
            </a:solidFill>
            <a:prstDash val="solid"/>
          </a:ln>
          <a:effectLst/>
        </p:spPr>
        <p:txBody>
          <a:bodyPr lIns="68845" tIns="34439" rIns="68845" bIns="34439" anchor="ctr"/>
          <a:lstStyle/>
          <a:p>
            <a:pPr algn="ctr" defTabSz="1003266" fontAlgn="auto">
              <a:spcBef>
                <a:spcPts val="378"/>
              </a:spcBef>
              <a:spcAft>
                <a:spcPts val="0"/>
              </a:spcAft>
              <a:tabLst>
                <a:tab pos="344203" algn="l"/>
              </a:tabLst>
              <a:defRPr/>
            </a:pPr>
            <a:r>
              <a:rPr lang="ru-RU" sz="2400" b="1" kern="0" dirty="0">
                <a:solidFill>
                  <a:sysClr val="windowText" lastClr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30 декабря 2001 г. № 195</a:t>
            </a:r>
          </a:p>
          <a:p>
            <a:pPr algn="ctr" defTabSz="1003266" fontAlgn="auto">
              <a:spcBef>
                <a:spcPts val="0"/>
              </a:spcBef>
              <a:spcAft>
                <a:spcPts val="378"/>
              </a:spcAft>
              <a:tabLst>
                <a:tab pos="344203" algn="l"/>
              </a:tabLst>
              <a:defRPr/>
            </a:pPr>
            <a:r>
              <a:rPr lang="ru-RU" sz="2400" b="1" kern="0" dirty="0">
                <a:solidFill>
                  <a:sysClr val="windowText" lastClr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kern="0" dirty="0">
                <a:solidFill>
                  <a:sysClr val="windowText" lastClr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</a:t>
            </a:r>
            <a:r>
              <a:rPr lang="ru-RU" sz="2400" b="1" kern="0" dirty="0">
                <a:solidFill>
                  <a:sysClr val="windowText" lastClr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kern="0" dirty="0">
              <a:solidFill>
                <a:sysClr val="windowText" lastClr="0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88295" y="3693117"/>
            <a:ext cx="7237254" cy="16260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6AB3"/>
            </a:solidFill>
            <a:prstDash val="solid"/>
          </a:ln>
          <a:effectLst/>
        </p:spPr>
        <p:txBody>
          <a:bodyPr lIns="68845" tIns="34439" rIns="68845" bIns="34439" anchor="ctr"/>
          <a:lstStyle/>
          <a:p>
            <a:pPr algn="just" defTabSz="1003266" fontAlgn="auto">
              <a:spcBef>
                <a:spcPts val="0"/>
              </a:spcBef>
              <a:spcAft>
                <a:spcPts val="756"/>
              </a:spcAft>
              <a:defRPr/>
            </a:pPr>
            <a:r>
              <a:rPr lang="ru-RU" sz="1700" b="1" kern="0" dirty="0">
                <a:solidFill>
                  <a:sysClr val="windowText" lastClr="000000"/>
                </a:solidFill>
                <a:latin typeface="Calibri"/>
                <a:cs typeface="Times New Roman" panose="02020603050405020304" pitchFamily="18" charset="0"/>
              </a:rPr>
              <a:t>Статья 13.11</a:t>
            </a:r>
            <a:r>
              <a:rPr lang="ru-RU" sz="1700" kern="0" dirty="0">
                <a:solidFill>
                  <a:sysClr val="windowText" lastClr="000000"/>
                </a:solidFill>
                <a:latin typeface="Calibri"/>
                <a:cs typeface="Times New Roman" panose="02020603050405020304" pitchFamily="18" charset="0"/>
              </a:rPr>
              <a:t>. Нарушение установленного законом порядка сбора, хранения, использования или распространения информации о гражданах (персональных данных)</a:t>
            </a:r>
          </a:p>
          <a:p>
            <a:pPr algn="just" defTabSz="1003266" fontAlgn="auto">
              <a:spcBef>
                <a:spcPts val="0"/>
              </a:spcBef>
              <a:spcAft>
                <a:spcPts val="756"/>
              </a:spcAft>
              <a:defRPr/>
            </a:pPr>
            <a:r>
              <a:rPr lang="ru-RU" sz="1700" b="1" kern="0" dirty="0">
                <a:solidFill>
                  <a:sysClr val="windowText" lastClr="000000"/>
                </a:solidFill>
                <a:latin typeface="Calibri"/>
                <a:cs typeface="Times New Roman" panose="02020603050405020304" pitchFamily="18" charset="0"/>
              </a:rPr>
              <a:t>Статья 13.12. </a:t>
            </a:r>
            <a:r>
              <a:rPr lang="ru-RU" sz="1700" kern="0" dirty="0">
                <a:solidFill>
                  <a:sysClr val="windowText" lastClr="000000"/>
                </a:solidFill>
                <a:latin typeface="Calibri"/>
                <a:cs typeface="Times New Roman" panose="02020603050405020304" pitchFamily="18" charset="0"/>
              </a:rPr>
              <a:t>Нарушение правил защиты информации</a:t>
            </a:r>
          </a:p>
          <a:p>
            <a:pPr algn="just" defTabSz="10032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kern="0" dirty="0">
                <a:solidFill>
                  <a:sysClr val="windowText" lastClr="000000"/>
                </a:solidFill>
                <a:latin typeface="Calibri"/>
                <a:cs typeface="Times New Roman" panose="02020603050405020304" pitchFamily="18" charset="0"/>
              </a:rPr>
              <a:t>Статья 13.14. </a:t>
            </a:r>
            <a:r>
              <a:rPr lang="ru-RU" sz="1700" kern="0" dirty="0">
                <a:solidFill>
                  <a:sysClr val="windowText" lastClr="000000"/>
                </a:solidFill>
                <a:latin typeface="Calibri"/>
                <a:cs typeface="Times New Roman" panose="02020603050405020304" pitchFamily="18" charset="0"/>
              </a:rPr>
              <a:t>Разглашение информации с ограниченным доступом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81290" y="5789967"/>
            <a:ext cx="7237256" cy="14912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6AB3"/>
            </a:solidFill>
            <a:prstDash val="solid"/>
          </a:ln>
          <a:effectLst/>
        </p:spPr>
        <p:txBody>
          <a:bodyPr lIns="68845" tIns="34439" rIns="68845" bIns="34439" anchor="ctr"/>
          <a:lstStyle/>
          <a:p>
            <a:pPr algn="ctr" defTabSz="10032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Calibri"/>
                <a:cs typeface="Arial" charset="0"/>
              </a:rPr>
              <a:t>Нарушение установленного законом порядка влечет </a:t>
            </a:r>
            <a:r>
              <a:rPr lang="ru-RU" sz="2800" b="1" kern="0" dirty="0">
                <a:solidFill>
                  <a:sysClr val="windowText" lastClr="000000"/>
                </a:solidFill>
                <a:latin typeface="Calibri"/>
                <a:cs typeface="Arial" charset="0"/>
              </a:rPr>
              <a:t>предупреждение</a:t>
            </a:r>
            <a:r>
              <a:rPr lang="ru-RU" sz="2800" kern="0" dirty="0">
                <a:solidFill>
                  <a:sysClr val="windowText" lastClr="000000"/>
                </a:solidFill>
                <a:latin typeface="Calibri"/>
                <a:cs typeface="Arial" charset="0"/>
              </a:rPr>
              <a:t> или </a:t>
            </a:r>
            <a:r>
              <a:rPr lang="ru-RU" sz="2800" b="1" kern="0" dirty="0">
                <a:solidFill>
                  <a:sysClr val="windowText" lastClr="000000"/>
                </a:solidFill>
                <a:latin typeface="Calibri"/>
                <a:cs typeface="Arial" charset="0"/>
              </a:rPr>
              <a:t>наложение административного штрафа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6765" y="351608"/>
            <a:ext cx="9298040" cy="1259406"/>
          </a:xfrm>
          <a:prstGeom prst="rect">
            <a:avLst/>
          </a:prstGeom>
        </p:spPr>
        <p:txBody>
          <a:bodyPr lIns="119461" tIns="59733" rIns="119461" bIns="59733">
            <a:spAutoFit/>
          </a:bodyPr>
          <a:lstStyle/>
          <a:p>
            <a:pPr algn="ctr">
              <a:defRPr/>
            </a:pPr>
            <a:r>
              <a:rPr lang="ru-RU" sz="3700" b="1" i="1" cap="all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Ответственность за нарушение установленного закона</a:t>
            </a:r>
          </a:p>
        </p:txBody>
      </p:sp>
    </p:spTree>
    <p:extLst>
      <p:ext uri="{BB962C8B-B14F-4D97-AF65-F5344CB8AC3E}">
        <p14:creationId xmlns:p14="http://schemas.microsoft.com/office/powerpoint/2010/main" val="15829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3646" y="336060"/>
            <a:ext cx="10509305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7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ОРГАНИЗАЦИЯ ВИДЕОНАБЛЮДЕНИЯ В АУДИТОРИИ</a:t>
            </a:r>
          </a:p>
        </p:txBody>
      </p:sp>
      <p:pic>
        <p:nvPicPr>
          <p:cNvPr id="6553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" y="2208995"/>
            <a:ext cx="11596877" cy="50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084" y="3092767"/>
            <a:ext cx="721158" cy="55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10" y="6395568"/>
            <a:ext cx="788840" cy="6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64485" y="3209129"/>
            <a:ext cx="935871" cy="932905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636896" y="3540746"/>
            <a:ext cx="7248730" cy="41196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601148" y="3136456"/>
            <a:ext cx="1922849" cy="342014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395511" y="3575000"/>
            <a:ext cx="1477291" cy="320382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650925" y="3093097"/>
            <a:ext cx="6862958" cy="34527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00575" y="5734364"/>
            <a:ext cx="8865145" cy="82058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sp>
        <p:nvSpPr>
          <p:cNvPr id="24" name="Скругленный прямоугольник 23"/>
          <p:cNvSpPr/>
          <p:nvPr/>
        </p:nvSpPr>
        <p:spPr>
          <a:xfrm>
            <a:off x="6149972" y="3209127"/>
            <a:ext cx="938206" cy="93290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20950" y="3209129"/>
            <a:ext cx="935871" cy="932905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06897" y="3209127"/>
            <a:ext cx="935873" cy="93465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688177"/>
            <a:ext cx="13442950" cy="613210"/>
          </a:xfrm>
          <a:prstGeom prst="rect">
            <a:avLst/>
          </a:prstGeom>
        </p:spPr>
        <p:txBody>
          <a:bodyPr wrap="square" lIns="119595" tIns="59800" rIns="119595" bIns="59800">
            <a:spAutoFit/>
          </a:bodyPr>
          <a:lstStyle/>
          <a:p>
            <a:pPr algn="ctr">
              <a:defRPr/>
            </a:pPr>
            <a:r>
              <a:rPr lang="ru-RU" sz="3200" b="1" i="1" kern="0" dirty="0">
                <a:solidFill>
                  <a:srgbClr val="E2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ВИДЕОНАБЛЮДЕНИЕ ОСУЩЕСТВЛЯЕТСЯ В РЕЖИМЕ </a:t>
            </a:r>
            <a:r>
              <a:rPr lang="ru-RU" sz="3200" b="1" i="1" kern="0" dirty="0" smtClean="0">
                <a:solidFill>
                  <a:srgbClr val="E2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ОФЛАЙН</a:t>
            </a:r>
            <a:endParaRPr lang="ru-RU" sz="32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507560" y="3209129"/>
            <a:ext cx="935871" cy="932905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864485" y="4280699"/>
            <a:ext cx="935871" cy="932905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49972" y="4280697"/>
            <a:ext cx="938206" cy="93290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720950" y="4280699"/>
            <a:ext cx="935871" cy="932905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06897" y="4280699"/>
            <a:ext cx="935873" cy="93465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507560" y="4280699"/>
            <a:ext cx="935871" cy="932905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864485" y="5352269"/>
            <a:ext cx="935871" cy="932905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49972" y="5352267"/>
            <a:ext cx="938206" cy="93290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20950" y="5352269"/>
            <a:ext cx="935871" cy="932905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06897" y="5352269"/>
            <a:ext cx="935873" cy="93465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507560" y="5352269"/>
            <a:ext cx="935871" cy="932905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9003" tIns="34511" rIns="69003" bIns="34511" anchor="ctr"/>
          <a:lstStyle/>
          <a:p>
            <a:pPr algn="ctr" defTabSz="12889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93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http://pics.nashgorod.ru/photogal/34799/1000_e5dfa963129fa3241a6421443c18a2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491"/>
            <a:ext cx="13442950" cy="592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21081" y="420074"/>
            <a:ext cx="10036948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7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ВИДЕОЗАПИСЬ  В АУДИТОРИЯХ    ГИА-9   НАЧИНАЕТСЯ</a:t>
            </a:r>
            <a:endParaRPr lang="ru-RU" altLang="ru-RU" sz="47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479" y="2351872"/>
            <a:ext cx="12314537" cy="3170072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r>
              <a:rPr lang="ru-RU" sz="11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С  </a:t>
            </a:r>
            <a:r>
              <a:rPr lang="ru-RU" sz="15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ru-RU" sz="20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9.00</a:t>
            </a:r>
            <a:r>
              <a:rPr lang="ru-RU" sz="15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 </a:t>
            </a:r>
            <a:r>
              <a:rPr lang="ru-RU" sz="11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часов</a:t>
            </a:r>
            <a:endParaRPr lang="ru-RU" sz="11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55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69045" y="336060"/>
            <a:ext cx="8923245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7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ЧЕМ РАЗРЕШАЕТСЯ ПОЛЬЗОВАТЬСЯ НА </a:t>
            </a:r>
            <a:r>
              <a:rPr lang="ru-RU" altLang="ru-RU" sz="47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ГИА-9</a:t>
            </a:r>
            <a:endParaRPr lang="ru-RU" altLang="ru-RU" sz="47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4211" name="Picture 4" descr="http://images.freeimages.com/images/premium/large-thumbs/3324/33241884-green-traffic-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427" y="1764299"/>
            <a:ext cx="4866069" cy="557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20860" y="1162233"/>
            <a:ext cx="9522090" cy="6937459"/>
          </a:xfrm>
          <a:prstGeom prst="rect">
            <a:avLst/>
          </a:prstGeom>
        </p:spPr>
        <p:txBody>
          <a:bodyPr lIns="119041" tIns="59523" rIns="119041" bIns="595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  <a:p>
            <a:pPr marL="595309" indent="-595309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500" i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гелевая</a:t>
            </a:r>
            <a:r>
              <a:rPr lang="ru-RU" sz="35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, капиллярная ручка с чернилами черного цвета; </a:t>
            </a:r>
          </a:p>
          <a:p>
            <a:pPr marL="595309" indent="-595309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5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документ, удостоверяющий личность; </a:t>
            </a:r>
          </a:p>
          <a:p>
            <a:pPr marL="595309" indent="-595309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5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лекарства и питание (при необходимости);</a:t>
            </a:r>
          </a:p>
          <a:p>
            <a:pPr marL="595309" indent="-595309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5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специальные технические средства (для лиц с ОВЗ, детей-инвалидов и инвалидов); </a:t>
            </a:r>
          </a:p>
          <a:p>
            <a:pPr marL="595309" indent="-595309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5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черновики со штампом образовательной организации, на базе которой организован ППЭ;</a:t>
            </a:r>
          </a:p>
          <a:p>
            <a:pPr marL="595309" indent="-595309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5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разрешенные к использованию средства обучения и воспитания.</a:t>
            </a:r>
          </a:p>
          <a:p>
            <a:pPr marL="446481" indent="-446481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endParaRPr lang="ru-RU" sz="2600" i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18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368959" y="336058"/>
            <a:ext cx="9073991" cy="113769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47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ЧЕМ РАЗРЕШАЕТСЯ ПОЛЬЗОВАТЬСЯ НА ОГЭ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9179" y="1923243"/>
            <a:ext cx="1329377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русский язык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орфографический словарь;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(алгебра)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линейка, справочные материалы (входят в состав ИК);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непрограммируемый калькулятор, экспериментальное оборудование (предоставляется в ППЭ);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непрограммируемый калькулятор, справочные материалы (входят в состав ИК);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непрограммируемый калькулятор, линейка, карандаш;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линейка, непрограммируемый калькулятор и географические атласы для 7, 8 и 9-х классов;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полные тексты художественных произведений и сборники лирики (предоставляются в ППЭ);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компьютер со знакомым ученику программным обеспечением;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немецкий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язык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звуковоспроизводящая и звукозаписывающая аппаратура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аудирования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записи ответа на устный вопрос.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6" descr="http://iconspot.ru/image.php?width=512&amp;height=512&amp;crop=none&amp;id=237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36" y="2257877"/>
            <a:ext cx="5825278" cy="43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0823" y="252043"/>
            <a:ext cx="10509307" cy="13442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7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ТРЕБОВАНИЯ, ПРЕДЪЯВЛЯЕМЫЕ К НЕПРОГРАММИРУЕМЫМ КАЛЬКУЛЯТОРАМ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8098" y="2119636"/>
            <a:ext cx="4679361" cy="2582421"/>
          </a:xfrm>
          <a:prstGeom prst="rect">
            <a:avLst/>
          </a:prstGeom>
          <a:gradFill>
            <a:gsLst>
              <a:gs pos="0">
                <a:srgbClr val="3BB3A5"/>
              </a:gs>
              <a:gs pos="50000">
                <a:srgbClr val="55C3B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31776B"/>
            </a:solidFill>
            <a:miter lim="800000"/>
            <a:headEnd/>
            <a:tailEnd/>
          </a:ln>
        </p:spPr>
        <p:txBody>
          <a:bodyPr lIns="119041" tIns="59523" rIns="119041" bIns="59523">
            <a:spAutoFit/>
          </a:bodyPr>
          <a:lstStyle/>
          <a:p>
            <a:pPr algn="ctr">
              <a:defRPr/>
            </a:pPr>
            <a:r>
              <a:rPr lang="ru-RU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6" charset="0"/>
              </a:rPr>
              <a:t>Обеспечивают 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6" charset="0"/>
              </a:rPr>
              <a:t>выполнение арифметических вычислений: сложение, вычитание, умножение, деление, извлечение корня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413514" y="2198398"/>
            <a:ext cx="4856732" cy="2582421"/>
          </a:xfrm>
          <a:prstGeom prst="rect">
            <a:avLst/>
          </a:prstGeom>
          <a:gradFill>
            <a:gsLst>
              <a:gs pos="0">
                <a:srgbClr val="3BB3A5"/>
              </a:gs>
              <a:gs pos="50000">
                <a:srgbClr val="55C3B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31776B"/>
            </a:solidFill>
            <a:miter lim="800000"/>
            <a:headEnd/>
            <a:tailEnd/>
          </a:ln>
        </p:spPr>
        <p:txBody>
          <a:bodyPr lIns="119041" tIns="59523" rIns="119041" bIns="595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Обеспечивают 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выполнение вычислений тригонометрических функций: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sin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cos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tg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ctg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arcsin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arc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os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arctg</a:t>
            </a: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57587" y="5965026"/>
            <a:ext cx="11762581" cy="1597536"/>
          </a:xfrm>
          <a:prstGeom prst="rect">
            <a:avLst/>
          </a:prstGeom>
          <a:gradFill>
            <a:gsLst>
              <a:gs pos="0">
                <a:srgbClr val="3BB3A5"/>
              </a:gs>
              <a:gs pos="50000">
                <a:srgbClr val="55C3B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31776B"/>
            </a:solidFill>
            <a:miter lim="800000"/>
            <a:headEnd/>
            <a:tailEnd/>
          </a:ln>
        </p:spPr>
        <p:txBody>
          <a:bodyPr lIns="119041" tIns="59523" rIns="119041" bIns="595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Не осуществляют </a:t>
            </a:r>
          </a:p>
          <a:p>
            <a:pPr algn="ctr" eaLnBrk="1" hangingPunct="1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функции средства связи, хранилища базы данных и не имеют доступ к сетям передачи данных (в том числе к сети «Интернет»)</a:t>
            </a:r>
          </a:p>
        </p:txBody>
      </p:sp>
    </p:spTree>
    <p:extLst>
      <p:ext uri="{BB962C8B-B14F-4D97-AF65-F5344CB8AC3E}">
        <p14:creationId xmlns:p14="http://schemas.microsoft.com/office/powerpoint/2010/main" val="1483506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cs628219.vk.me/v628219491/2477/pVpcUU5W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647" y="1637491"/>
            <a:ext cx="6833500" cy="592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136688" y="1065989"/>
            <a:ext cx="10306262" cy="511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041" tIns="59523" rIns="119041" bIns="59523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ru-RU" sz="250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just">
              <a:defRPr/>
            </a:pPr>
            <a:r>
              <a:rPr lang="ru-RU" sz="25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разговоров  участников между собой, обмена любыми материалами и предметами между участниками;</a:t>
            </a:r>
          </a:p>
          <a:p>
            <a:pPr algn="just">
              <a:defRPr/>
            </a:pPr>
            <a:r>
              <a:rPr lang="ru-RU" sz="25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наличие средств связи, электронно-вычислительной техники, фото, аудио и видеоаппаратуры, справочных материалов, кроме разрешенных, письменных заметок и иных средств хранения и передачи информации;</a:t>
            </a:r>
          </a:p>
          <a:p>
            <a:pPr algn="just">
              <a:defRPr/>
            </a:pPr>
            <a:r>
              <a:rPr lang="ru-RU" sz="25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произвольного выхода участника из аудитории и перемещения по ППЭ без сопровождения организатора вне аудитории;</a:t>
            </a:r>
          </a:p>
          <a:p>
            <a:pPr algn="just">
              <a:defRPr/>
            </a:pPr>
            <a:r>
              <a:rPr lang="ru-RU" sz="25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содействия обучающимся, в том числе в передаче им средств связи,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информации;</a:t>
            </a:r>
          </a:p>
          <a:p>
            <a:pPr algn="just">
              <a:defRPr/>
            </a:pPr>
            <a:r>
              <a:rPr lang="ru-RU" sz="25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выноса из аудиторий и ППЭ экзаменационных материалов на бумажном или электронном носителях, фотографирования экзаменационных материалов.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369045" y="336060"/>
            <a:ext cx="10509307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7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ЗАПРЕЩАЕТСЯ НА </a:t>
            </a:r>
            <a:r>
              <a:rPr lang="ru-RU" altLang="ru-RU" sz="47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ОГЭ</a:t>
            </a:r>
            <a:endParaRPr lang="ru-RU" altLang="ru-RU" sz="47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89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10104" y="420091"/>
            <a:ext cx="9298040" cy="951629"/>
          </a:xfrm>
          <a:prstGeom prst="rect">
            <a:avLst/>
          </a:prstGeom>
        </p:spPr>
        <p:txBody>
          <a:bodyPr lIns="119461" tIns="59733" rIns="119461" bIns="59733">
            <a:spAutoFit/>
          </a:bodyPr>
          <a:lstStyle/>
          <a:p>
            <a:pPr algn="ctr">
              <a:defRPr/>
            </a:pPr>
            <a:r>
              <a:rPr lang="ru-RU" sz="54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ОБЩИЕ СВЕДЕНИЯ</a:t>
            </a:r>
            <a:endParaRPr lang="ru-RU" sz="54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-422326" y="2208996"/>
          <a:ext cx="14436779" cy="455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9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21079" y="351607"/>
            <a:ext cx="9911596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7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ОРГАНИЗАЦИЯ ВХОДА УЧАСТНИКОВ В ППЭ</a:t>
            </a:r>
          </a:p>
        </p:txBody>
      </p:sp>
      <p:pic>
        <p:nvPicPr>
          <p:cNvPr id="7577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0" y="1612079"/>
            <a:ext cx="6089004" cy="323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50473" y="1995333"/>
            <a:ext cx="6698137" cy="247141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24631"/>
            </a:solidFill>
            <a:prstDash val="solid"/>
          </a:ln>
          <a:effectLst/>
        </p:spPr>
        <p:txBody>
          <a:bodyPr lIns="68658" tIns="34355" rIns="68658" bIns="34355" anchor="ctr"/>
          <a:lstStyle/>
          <a:p>
            <a:pPr algn="just" defTabSz="12824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Работники ППЭ с </a:t>
            </a:r>
            <a:r>
              <a:rPr lang="ru-RU" sz="26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использованием </a:t>
            </a:r>
            <a:r>
              <a:rPr lang="ru-RU" sz="2600" i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металлодетекторов</a:t>
            </a:r>
            <a:r>
              <a:rPr lang="ru-RU" sz="26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 проверяют наличие у участников </a:t>
            </a:r>
            <a:r>
              <a:rPr lang="ru-RU" sz="2600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ГИА </a:t>
            </a:r>
            <a:r>
              <a:rPr lang="ru-RU" sz="26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запрещенных средств. При появлении сигнала </a:t>
            </a:r>
            <a:r>
              <a:rPr lang="ru-RU" sz="2600" i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металлодетектора</a:t>
            </a:r>
            <a:r>
              <a:rPr lang="ru-RU" sz="26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 </a:t>
            </a:r>
            <a:r>
              <a:rPr lang="ru-RU" sz="2600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работники ППЭ предлагают </a:t>
            </a:r>
            <a:r>
              <a:rPr lang="ru-RU" sz="26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участнику </a:t>
            </a:r>
            <a:r>
              <a:rPr lang="ru-RU" sz="2600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показать </a:t>
            </a:r>
            <a:r>
              <a:rPr lang="ru-RU" sz="26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предмет, вызывающий сигнал</a:t>
            </a:r>
          </a:p>
        </p:txBody>
      </p:sp>
      <p:pic>
        <p:nvPicPr>
          <p:cNvPr id="7578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95" y="4466746"/>
            <a:ext cx="5939637" cy="31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1391" y="4956828"/>
            <a:ext cx="5790271" cy="220711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24631"/>
            </a:solidFill>
            <a:prstDash val="solid"/>
          </a:ln>
          <a:effectLst/>
        </p:spPr>
        <p:txBody>
          <a:bodyPr lIns="68658" tIns="34355" rIns="68658" bIns="34355" anchor="ctr"/>
          <a:lstStyle/>
          <a:p>
            <a:pPr algn="just" defTabSz="12824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По медицинским показаниям при предъявлении медицинской справки участник </a:t>
            </a:r>
            <a:r>
              <a:rPr lang="ru-RU" sz="2600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ГИА </a:t>
            </a:r>
            <a:r>
              <a:rPr lang="ru-RU" sz="26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может быть освобожден от проверки с использованием </a:t>
            </a:r>
            <a:r>
              <a:rPr lang="ru-RU" sz="2600" i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металлодетекторов</a:t>
            </a:r>
            <a:endParaRPr lang="ru-RU" sz="2600" i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493" y="1851806"/>
            <a:ext cx="12858840" cy="470895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ru-RU" sz="10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Выпускники  прибывают  в   ППЭ   в   9.00 часов</a:t>
            </a:r>
            <a:endParaRPr lang="ru-RU" sz="10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28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3696811" y="336060"/>
            <a:ext cx="9186016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7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НАЧАЛО ПРОВЕДЕНИЯ ЭКЗАМЕНА В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709327"/>
            <a:ext cx="13442950" cy="2382147"/>
          </a:xfrm>
          <a:prstGeom prst="rect">
            <a:avLst/>
          </a:prstGeom>
          <a:solidFill>
            <a:srgbClr val="FFFFFF">
              <a:lumMod val="95000"/>
              <a:alpha val="0"/>
            </a:srgbClr>
          </a:solidFill>
          <a:ln w="19050" cap="flat" cmpd="sng" algn="ctr">
            <a:noFill/>
            <a:prstDash val="solid"/>
          </a:ln>
          <a:effectLst/>
        </p:spPr>
        <p:txBody>
          <a:bodyPr lIns="119075" tIns="59540" rIns="119075" bIns="59540"/>
          <a:lstStyle/>
          <a:p>
            <a:pPr marL="372176" indent="-37217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вскрытие доставочного пакета с ИК; </a:t>
            </a:r>
          </a:p>
          <a:p>
            <a:pPr marL="372176" indent="-37217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фиксация даты и времени вскрытия (форма ППЭ-05-02);</a:t>
            </a:r>
          </a:p>
          <a:p>
            <a:pPr marL="372176" indent="-37217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раздача всем участникам </a:t>
            </a:r>
            <a:r>
              <a:rPr lang="ru-RU" sz="25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ОГЭ </a:t>
            </a:r>
            <a:r>
              <a:rPr lang="ru-RU" sz="25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ИК, вскрытие конверта с ИК и проверка его содержимого;</a:t>
            </a:r>
          </a:p>
          <a:p>
            <a:pPr marL="372176" indent="-37217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заполнение регистрационных полей </a:t>
            </a:r>
            <a:r>
              <a:rPr lang="ru-RU" sz="25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бланков </a:t>
            </a:r>
            <a:r>
              <a:rPr lang="ru-RU" sz="25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ответов № 1 и бланков ответов № 2;</a:t>
            </a:r>
          </a:p>
          <a:p>
            <a:pPr marL="372176" indent="-37217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проверка соответствия данных участника </a:t>
            </a:r>
            <a:r>
              <a:rPr lang="ru-RU" sz="25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ОГЭ </a:t>
            </a:r>
            <a:r>
              <a:rPr lang="ru-RU" sz="25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в бланке </a:t>
            </a:r>
            <a:r>
              <a:rPr lang="ru-RU" sz="25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ответов №1 </a:t>
            </a:r>
            <a:r>
              <a:rPr lang="ru-RU" sz="25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и документе, удостоверяющем личность.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" y="2351871"/>
            <a:ext cx="13442949" cy="172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9075" tIns="59540" rIns="119075" bIns="59540">
            <a:spAutoFit/>
          </a:bodyPr>
          <a:lstStyle/>
          <a:p>
            <a:pPr marL="372176" indent="-37217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о порядке проведения экзамена;</a:t>
            </a:r>
          </a:p>
          <a:p>
            <a:pPr marL="372176" indent="-37217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о продолжительности экзаменационной работы;</a:t>
            </a:r>
          </a:p>
          <a:p>
            <a:pPr marL="372176" indent="-37217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о порядке подачи апелляций;</a:t>
            </a:r>
          </a:p>
          <a:p>
            <a:pPr marL="372176" indent="-37217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о порядке ознакомления с результатами экзамена.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6633" y="4209259"/>
            <a:ext cx="9872166" cy="476080"/>
          </a:xfrm>
          <a:prstGeom prst="roundRect">
            <a:avLst/>
          </a:prstGeom>
          <a:gradFill>
            <a:gsLst>
              <a:gs pos="0">
                <a:srgbClr val="3BB3A5"/>
              </a:gs>
              <a:gs pos="50000">
                <a:srgbClr val="55C3B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19075" tIns="59540" rIns="119075" bIns="59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rgbClr val="FF0000"/>
                </a:solidFill>
                <a:latin typeface="Franklin Gothic Book" pitchFamily="34" charset="0"/>
                <a:cs typeface="Arial" charset="0"/>
              </a:rPr>
              <a:t>10:00 </a:t>
            </a:r>
            <a:r>
              <a:rPr lang="ru-RU" sz="3200" b="1" i="1" kern="0" dirty="0" smtClean="0">
                <a:solidFill>
                  <a:srgbClr val="FF0000"/>
                </a:solidFill>
                <a:latin typeface="Franklin Gothic Book" pitchFamily="34" charset="0"/>
                <a:cs typeface="Arial" charset="0"/>
              </a:rPr>
              <a:t> вторая  часть  </a:t>
            </a:r>
            <a:r>
              <a:rPr lang="ru-RU" sz="3200" b="1" i="1" kern="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инструктажа</a:t>
            </a:r>
            <a:endParaRPr lang="ru-RU" sz="3200" b="1" i="1" kern="0" dirty="0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8074" y="1780367"/>
            <a:ext cx="9806819" cy="476080"/>
          </a:xfrm>
          <a:prstGeom prst="roundRect">
            <a:avLst/>
          </a:prstGeom>
          <a:gradFill>
            <a:gsLst>
              <a:gs pos="0">
                <a:srgbClr val="3BB3A5"/>
              </a:gs>
              <a:gs pos="50000">
                <a:srgbClr val="55C3B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19075" tIns="59540" rIns="119075" bIns="59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0" dirty="0" smtClean="0">
                <a:solidFill>
                  <a:srgbClr val="FF0000"/>
                </a:solidFill>
                <a:latin typeface="Franklin Gothic Book" pitchFamily="34" charset="0"/>
                <a:cs typeface="Arial" charset="0"/>
              </a:rPr>
              <a:t>9:50  </a:t>
            </a:r>
            <a:r>
              <a:rPr lang="ru-RU" sz="3200" b="1" i="1" kern="0" dirty="0">
                <a:solidFill>
                  <a:srgbClr val="FF0000"/>
                </a:solidFill>
                <a:latin typeface="Franklin Gothic Book" pitchFamily="34" charset="0"/>
                <a:cs typeface="Arial" charset="0"/>
              </a:rPr>
              <a:t>первая </a:t>
            </a:r>
            <a:r>
              <a:rPr lang="ru-RU" sz="3200" b="1" i="1" kern="0" dirty="0" smtClean="0">
                <a:solidFill>
                  <a:srgbClr val="FF0000"/>
                </a:solidFill>
                <a:latin typeface="Franklin Gothic Book" pitchFamily="34" charset="0"/>
                <a:cs typeface="Arial" charset="0"/>
              </a:rPr>
              <a:t> часть  </a:t>
            </a:r>
            <a:r>
              <a:rPr lang="ru-RU" sz="3200" b="1" i="1" kern="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инструктажа</a:t>
            </a:r>
            <a:endParaRPr lang="ru-RU" sz="3200" b="1" i="1" kern="0" dirty="0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2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otailande.com/help/pictures/22fa3941f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9971" y="1923243"/>
            <a:ext cx="6833500" cy="381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ivege.ru/uploads/files/gia/2015/blanki/blank_2_ru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707" y="2137557"/>
            <a:ext cx="3898974" cy="478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480983" y="336057"/>
            <a:ext cx="8961967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7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СОДЕРЖАНИЕ  ИК  УЧАСТНИКА ОГЭ</a:t>
            </a:r>
          </a:p>
        </p:txBody>
      </p:sp>
      <p:pic>
        <p:nvPicPr>
          <p:cNvPr id="7" name="Рисунок 6" descr="http://mou-innok.obrnan.ru/files/2015/04/blank-po-russkomu-yazyik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2187" y="2351871"/>
            <a:ext cx="3920860" cy="49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ontent.foto.mail.ru/mail/lyudmilashapase/_blogs/i-19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6688" y="1708929"/>
            <a:ext cx="6478755" cy="585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05107" y="336060"/>
            <a:ext cx="10509307" cy="113769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47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ОПАЗДАЛ НА ЭКЗАМЕН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37" y="1923243"/>
            <a:ext cx="13425113" cy="6306655"/>
          </a:xfrm>
          <a:prstGeom prst="rect">
            <a:avLst/>
          </a:prstGeom>
        </p:spPr>
        <p:txBody>
          <a:bodyPr wrap="square" lIns="119175" tIns="59591" rIns="119175" bIns="59591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700" i="1" dirty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	</a:t>
            </a:r>
            <a:r>
              <a:rPr lang="ru-RU" sz="5300" b="1" i="1" dirty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Если участник </a:t>
            </a:r>
            <a:r>
              <a:rPr lang="ru-RU" sz="5300" b="1" i="1" dirty="0" smtClean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ГИА </a:t>
            </a:r>
            <a:r>
              <a:rPr lang="ru-RU" sz="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опоздал</a:t>
            </a:r>
            <a:r>
              <a:rPr lang="ru-RU" sz="5300" b="1" i="1" dirty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 на экзамен, он допускается к сдаче </a:t>
            </a:r>
            <a:r>
              <a:rPr lang="ru-RU" sz="5300" b="1" i="1" dirty="0" smtClean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ГИА </a:t>
            </a:r>
            <a:r>
              <a:rPr lang="ru-RU" sz="5300" b="1" i="1" dirty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в установленном порядке, при этом:</a:t>
            </a:r>
          </a:p>
          <a:p>
            <a:pPr marL="595964" indent="-595964" algn="just" fontAlgn="auto">
              <a:spcBef>
                <a:spcPts val="0"/>
              </a:spcBef>
              <a:spcAft>
                <a:spcPts val="0"/>
              </a:spcAft>
              <a:buClr>
                <a:srgbClr val="024631"/>
              </a:buClr>
              <a:buFont typeface="Arial" pitchFamily="34" charset="0"/>
              <a:buChar char="•"/>
              <a:defRPr/>
            </a:pPr>
            <a:r>
              <a:rPr lang="ru-RU" sz="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время</a:t>
            </a:r>
            <a:r>
              <a:rPr lang="ru-RU" sz="5300" b="1" i="1" dirty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 окончания экзамена </a:t>
            </a:r>
            <a:r>
              <a:rPr lang="ru-RU" sz="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не продлевается</a:t>
            </a:r>
            <a:r>
              <a:rPr lang="ru-RU" sz="5300" b="1" i="1" dirty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,</a:t>
            </a:r>
          </a:p>
          <a:p>
            <a:pPr marL="595964" indent="-595964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300" b="1" i="1" dirty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 </a:t>
            </a:r>
            <a:r>
              <a:rPr lang="ru-RU" sz="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инструкция не </a:t>
            </a:r>
            <a:r>
              <a:rPr lang="ru-RU" sz="5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зачитывается</a:t>
            </a:r>
            <a:r>
              <a:rPr lang="ru-RU" sz="5300" b="1" i="1" dirty="0" smtClean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. </a:t>
            </a:r>
            <a:r>
              <a:rPr lang="ru-RU" sz="4200" b="1" i="1" dirty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200" i="1" dirty="0">
              <a:solidFill>
                <a:srgbClr val="0246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i="1" dirty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9488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480983" y="336060"/>
            <a:ext cx="8961967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7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РЕЗУЛЬТАТЫ   ГИА-9</a:t>
            </a:r>
            <a:endParaRPr lang="ru-RU" altLang="ru-RU" sz="47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637491"/>
            <a:ext cx="134429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	Ознакомление обучающихся с полученными результатами ГИА по учебному предмету осуществляется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не позднее трех рабочих дней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со дня их утверждения ГЭК. 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80763"/>
            <a:ext cx="134429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	Ознакомление обучающихся осуществляется в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образовательной организации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или с использованием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информационно-коммуникационных технологий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.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617" t="8713" r="9179" b="13162"/>
          <a:stretch>
            <a:fillRect/>
          </a:stretch>
        </p:blipFill>
        <p:spPr bwMode="auto">
          <a:xfrm>
            <a:off x="0" y="0"/>
            <a:ext cx="13442950" cy="757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олилиния 11"/>
          <p:cNvSpPr/>
          <p:nvPr/>
        </p:nvSpPr>
        <p:spPr>
          <a:xfrm>
            <a:off x="3292451" y="4209259"/>
            <a:ext cx="2571768" cy="681038"/>
          </a:xfrm>
          <a:custGeom>
            <a:avLst/>
            <a:gdLst>
              <a:gd name="connsiteX0" fmla="*/ 2255520 w 2333438"/>
              <a:gd name="connsiteY0" fmla="*/ 60960 h 609600"/>
              <a:gd name="connsiteX1" fmla="*/ 2209800 w 2333438"/>
              <a:gd name="connsiteY1" fmla="*/ 30480 h 609600"/>
              <a:gd name="connsiteX2" fmla="*/ 2087880 w 2333438"/>
              <a:gd name="connsiteY2" fmla="*/ 0 h 609600"/>
              <a:gd name="connsiteX3" fmla="*/ 121920 w 2333438"/>
              <a:gd name="connsiteY3" fmla="*/ 15240 h 609600"/>
              <a:gd name="connsiteX4" fmla="*/ 76200 w 2333438"/>
              <a:gd name="connsiteY4" fmla="*/ 30480 h 609600"/>
              <a:gd name="connsiteX5" fmla="*/ 0 w 2333438"/>
              <a:gd name="connsiteY5" fmla="*/ 167640 h 609600"/>
              <a:gd name="connsiteX6" fmla="*/ 45720 w 2333438"/>
              <a:gd name="connsiteY6" fmla="*/ 350520 h 609600"/>
              <a:gd name="connsiteX7" fmla="*/ 137160 w 2333438"/>
              <a:gd name="connsiteY7" fmla="*/ 411480 h 609600"/>
              <a:gd name="connsiteX8" fmla="*/ 182880 w 2333438"/>
              <a:gd name="connsiteY8" fmla="*/ 441960 h 609600"/>
              <a:gd name="connsiteX9" fmla="*/ 274320 w 2333438"/>
              <a:gd name="connsiteY9" fmla="*/ 518160 h 609600"/>
              <a:gd name="connsiteX10" fmla="*/ 381000 w 2333438"/>
              <a:gd name="connsiteY10" fmla="*/ 548640 h 609600"/>
              <a:gd name="connsiteX11" fmla="*/ 441960 w 2333438"/>
              <a:gd name="connsiteY11" fmla="*/ 563880 h 609600"/>
              <a:gd name="connsiteX12" fmla="*/ 502920 w 2333438"/>
              <a:gd name="connsiteY12" fmla="*/ 594360 h 609600"/>
              <a:gd name="connsiteX13" fmla="*/ 548640 w 2333438"/>
              <a:gd name="connsiteY13" fmla="*/ 609600 h 609600"/>
              <a:gd name="connsiteX14" fmla="*/ 1691640 w 2333438"/>
              <a:gd name="connsiteY14" fmla="*/ 594360 h 609600"/>
              <a:gd name="connsiteX15" fmla="*/ 1889760 w 2333438"/>
              <a:gd name="connsiteY15" fmla="*/ 548640 h 609600"/>
              <a:gd name="connsiteX16" fmla="*/ 1950720 w 2333438"/>
              <a:gd name="connsiteY16" fmla="*/ 533400 h 609600"/>
              <a:gd name="connsiteX17" fmla="*/ 1996440 w 2333438"/>
              <a:gd name="connsiteY17" fmla="*/ 518160 h 609600"/>
              <a:gd name="connsiteX18" fmla="*/ 2057400 w 2333438"/>
              <a:gd name="connsiteY18" fmla="*/ 502920 h 609600"/>
              <a:gd name="connsiteX19" fmla="*/ 2164080 w 2333438"/>
              <a:gd name="connsiteY19" fmla="*/ 472440 h 609600"/>
              <a:gd name="connsiteX20" fmla="*/ 2225040 w 2333438"/>
              <a:gd name="connsiteY20" fmla="*/ 381000 h 609600"/>
              <a:gd name="connsiteX21" fmla="*/ 2301240 w 2333438"/>
              <a:gd name="connsiteY21" fmla="*/ 289560 h 609600"/>
              <a:gd name="connsiteX22" fmla="*/ 2240280 w 2333438"/>
              <a:gd name="connsiteY22" fmla="*/ 91440 h 609600"/>
              <a:gd name="connsiteX23" fmla="*/ 2255520 w 2333438"/>
              <a:gd name="connsiteY23" fmla="*/ 6096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33438" h="609600">
                <a:moveTo>
                  <a:pt x="2255520" y="60960"/>
                </a:moveTo>
                <a:cubicBezTo>
                  <a:pt x="2250440" y="50800"/>
                  <a:pt x="2226183" y="38671"/>
                  <a:pt x="2209800" y="30480"/>
                </a:cubicBezTo>
                <a:cubicBezTo>
                  <a:pt x="2178558" y="14859"/>
                  <a:pt x="2116863" y="5797"/>
                  <a:pt x="2087880" y="0"/>
                </a:cubicBezTo>
                <a:lnTo>
                  <a:pt x="121920" y="15240"/>
                </a:lnTo>
                <a:cubicBezTo>
                  <a:pt x="105857" y="15483"/>
                  <a:pt x="87559" y="19121"/>
                  <a:pt x="76200" y="30480"/>
                </a:cubicBezTo>
                <a:cubicBezTo>
                  <a:pt x="23797" y="82883"/>
                  <a:pt x="19164" y="110148"/>
                  <a:pt x="0" y="167640"/>
                </a:cubicBezTo>
                <a:cubicBezTo>
                  <a:pt x="5491" y="211567"/>
                  <a:pt x="3895" y="308695"/>
                  <a:pt x="45720" y="350520"/>
                </a:cubicBezTo>
                <a:cubicBezTo>
                  <a:pt x="71623" y="376423"/>
                  <a:pt x="106680" y="391160"/>
                  <a:pt x="137160" y="411480"/>
                </a:cubicBezTo>
                <a:cubicBezTo>
                  <a:pt x="152400" y="421640"/>
                  <a:pt x="169928" y="429008"/>
                  <a:pt x="182880" y="441960"/>
                </a:cubicBezTo>
                <a:cubicBezTo>
                  <a:pt x="208263" y="467343"/>
                  <a:pt x="238957" y="504015"/>
                  <a:pt x="274320" y="518160"/>
                </a:cubicBezTo>
                <a:cubicBezTo>
                  <a:pt x="308658" y="531895"/>
                  <a:pt x="345320" y="538909"/>
                  <a:pt x="381000" y="548640"/>
                </a:cubicBezTo>
                <a:cubicBezTo>
                  <a:pt x="401207" y="554151"/>
                  <a:pt x="422348" y="556526"/>
                  <a:pt x="441960" y="563880"/>
                </a:cubicBezTo>
                <a:cubicBezTo>
                  <a:pt x="463232" y="571857"/>
                  <a:pt x="482038" y="585411"/>
                  <a:pt x="502920" y="594360"/>
                </a:cubicBezTo>
                <a:cubicBezTo>
                  <a:pt x="517685" y="600688"/>
                  <a:pt x="533400" y="604520"/>
                  <a:pt x="548640" y="609600"/>
                </a:cubicBezTo>
                <a:cubicBezTo>
                  <a:pt x="929640" y="604520"/>
                  <a:pt x="1310843" y="607800"/>
                  <a:pt x="1691640" y="594360"/>
                </a:cubicBezTo>
                <a:cubicBezTo>
                  <a:pt x="1807372" y="590275"/>
                  <a:pt x="1811147" y="571101"/>
                  <a:pt x="1889760" y="548640"/>
                </a:cubicBezTo>
                <a:cubicBezTo>
                  <a:pt x="1909899" y="542886"/>
                  <a:pt x="1930581" y="539154"/>
                  <a:pt x="1950720" y="533400"/>
                </a:cubicBezTo>
                <a:cubicBezTo>
                  <a:pt x="1966166" y="528987"/>
                  <a:pt x="1980994" y="522573"/>
                  <a:pt x="1996440" y="518160"/>
                </a:cubicBezTo>
                <a:cubicBezTo>
                  <a:pt x="2016579" y="512406"/>
                  <a:pt x="2037261" y="508674"/>
                  <a:pt x="2057400" y="502920"/>
                </a:cubicBezTo>
                <a:cubicBezTo>
                  <a:pt x="2210445" y="459193"/>
                  <a:pt x="1973509" y="520083"/>
                  <a:pt x="2164080" y="472440"/>
                </a:cubicBezTo>
                <a:cubicBezTo>
                  <a:pt x="2190863" y="392092"/>
                  <a:pt x="2161619" y="457106"/>
                  <a:pt x="2225040" y="381000"/>
                </a:cubicBezTo>
                <a:cubicBezTo>
                  <a:pt x="2331128" y="253694"/>
                  <a:pt x="2167668" y="423132"/>
                  <a:pt x="2301240" y="289560"/>
                </a:cubicBezTo>
                <a:cubicBezTo>
                  <a:pt x="2282040" y="78363"/>
                  <a:pt x="2333438" y="161308"/>
                  <a:pt x="2240280" y="91440"/>
                </a:cubicBezTo>
                <a:cubicBezTo>
                  <a:pt x="2234533" y="87129"/>
                  <a:pt x="2260600" y="71120"/>
                  <a:pt x="2255520" y="60960"/>
                </a:cubicBezTo>
                <a:close/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0983" y="336060"/>
            <a:ext cx="8961967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7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АПЕЛЛЯЦИИ</a:t>
            </a:r>
            <a:endParaRPr lang="ru-RU" altLang="ru-RU" sz="47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708929"/>
            <a:ext cx="13442950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188" tIns="59595" rIns="119188" bIns="59595" numCol="1" anchor="t" anchorCtr="0" compatLnSpc="1">
            <a:prstTxWarp prst="textNoShape">
              <a:avLst/>
            </a:prstTxWarp>
          </a:bodyPr>
          <a:lstStyle/>
          <a:p>
            <a:pPr marL="444964" indent="-444964" algn="just" defTabSz="914148">
              <a:spcBef>
                <a:spcPct val="20000"/>
              </a:spcBef>
              <a:buClr>
                <a:srgbClr val="C00000"/>
              </a:buClr>
              <a:defRPr/>
            </a:pPr>
            <a:r>
              <a:rPr lang="ru-RU" sz="32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Апелляция</a:t>
            </a:r>
            <a:r>
              <a:rPr lang="ru-RU" sz="32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– это письменное заявление участника ОГЭ либо о нарушении установленного порядка проведения ОГЭ, либо о несогласии с результатами ОГЭ.</a:t>
            </a:r>
          </a:p>
          <a:p>
            <a:pPr marL="444964" indent="-444964" defTabSz="914148">
              <a:spcBef>
                <a:spcPct val="20000"/>
              </a:spcBef>
              <a:buFontTx/>
              <a:buChar char="•"/>
              <a:defRPr/>
            </a:pPr>
            <a:endParaRPr lang="ru-RU" sz="3800" kern="0" dirty="0" smtClean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566319"/>
            <a:ext cx="134429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188" tIns="59595" rIns="119188" bIns="59595" numCol="1" anchor="t" anchorCtr="0" compatLnSpc="1">
            <a:prstTxWarp prst="textNoShape">
              <a:avLst/>
            </a:prstTxWarp>
          </a:bodyPr>
          <a:lstStyle/>
          <a:p>
            <a:pPr marL="444964" indent="-444964" algn="just" defTabSz="914148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32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Апелляция </a:t>
            </a:r>
            <a:r>
              <a:rPr lang="ru-RU" sz="32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 нарушении установленного порядка </a:t>
            </a:r>
            <a:r>
              <a:rPr lang="ru-RU" sz="32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проведения ОГЭ подается в день экзамена после сдачи бланков ОГЭ не выходя из ППЭ (результаты ОГЭ аннулируются).</a:t>
            </a:r>
          </a:p>
          <a:p>
            <a:pPr marL="444964" indent="-444964" algn="just" defTabSz="91414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3200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marL="444964" indent="-444964" algn="just" defTabSz="914148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32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Апелляция </a:t>
            </a:r>
            <a:r>
              <a:rPr lang="ru-RU" sz="32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 несогласии с результатами </a:t>
            </a:r>
            <a:r>
              <a:rPr lang="ru-RU" sz="32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ОГЭ подается в течение 2 рабочих дней после официального объявления индивидуальных результатов экзамена и ознакомления с ними участника ОГЭ.</a:t>
            </a:r>
          </a:p>
          <a:p>
            <a:pPr marL="444964" indent="-444964" algn="just" defTabSz="91414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800" kern="0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2363757" y="3137691"/>
            <a:ext cx="11643556" cy="669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259" tIns="59633" rIns="119259" bIns="5963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ru-RU" sz="6600" b="1" i="1" kern="0" dirty="0">
                <a:solidFill>
                  <a:srgbClr val="3177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Благодарю за внимание !</a:t>
            </a:r>
          </a:p>
          <a:p>
            <a:pPr algn="ctr">
              <a:buClr>
                <a:srgbClr val="006666"/>
              </a:buClr>
              <a:buFont typeface="Wingdings" pitchFamily="2" charset="2"/>
              <a:buNone/>
              <a:defRPr/>
            </a:pPr>
            <a:endParaRPr lang="ru-RU" sz="5300" b="1" i="1" kern="0" dirty="0">
              <a:solidFill>
                <a:srgbClr val="3177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ctr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ru-RU" sz="5300" b="1" i="1" kern="0" dirty="0">
                <a:solidFill>
                  <a:srgbClr val="3177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К</a:t>
            </a:r>
            <a:r>
              <a:rPr lang="ru-RU" sz="5300" b="1" i="1" kern="0" dirty="0" err="1">
                <a:solidFill>
                  <a:srgbClr val="3177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онтактная</a:t>
            </a:r>
            <a:r>
              <a:rPr lang="ru-RU" sz="5300" b="1" i="1" kern="0" dirty="0">
                <a:solidFill>
                  <a:srgbClr val="3177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информация:</a:t>
            </a:r>
            <a:endParaRPr lang="en-US" sz="5300" b="1" i="1" kern="0" dirty="0">
              <a:solidFill>
                <a:srgbClr val="3177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ctr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ru-RU" sz="63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75–3-86 </a:t>
            </a:r>
            <a:r>
              <a:rPr lang="ru-RU" sz="5300" b="1" i="1" kern="0" dirty="0" smtClean="0">
                <a:solidFill>
                  <a:srgbClr val="366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                                </a:t>
            </a:r>
            <a:endParaRPr lang="ru-RU" sz="5300" b="1" i="1" kern="0" dirty="0">
              <a:solidFill>
                <a:srgbClr val="3668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ctr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ru-RU" sz="5300" b="1" i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         </a:t>
            </a:r>
            <a:endParaRPr lang="ru-RU" sz="5300" b="1" i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ctr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ru-RU" sz="3300" b="1" i="1" kern="0" dirty="0">
                <a:solidFill>
                  <a:srgbClr val="366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           </a:t>
            </a:r>
            <a:endParaRPr lang="ru-RU" b="1" i="1" kern="0" dirty="0" smtClean="0">
              <a:solidFill>
                <a:srgbClr val="3668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ctr">
              <a:buClr>
                <a:srgbClr val="006666"/>
              </a:buClr>
              <a:buFont typeface="Wingdings" pitchFamily="2" charset="2"/>
              <a:buNone/>
              <a:defRPr/>
            </a:pPr>
            <a:endParaRPr lang="ru-RU" b="1" i="1" kern="0" dirty="0" smtClean="0">
              <a:solidFill>
                <a:srgbClr val="3668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ctr">
              <a:buClr>
                <a:srgbClr val="006666"/>
              </a:buClr>
              <a:buFont typeface="Wingdings" pitchFamily="2" charset="2"/>
              <a:buNone/>
              <a:defRPr/>
            </a:pPr>
            <a:endParaRPr lang="ru-RU" b="1" i="1" kern="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5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864483" y="1780372"/>
            <a:ext cx="4786346" cy="866401"/>
          </a:xfrm>
          <a:prstGeom prst="roundRect">
            <a:avLst/>
          </a:prstGeom>
          <a:solidFill>
            <a:srgbClr val="DCFFDC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rtlCol="0" anchor="ctr"/>
          <a:lstStyle/>
          <a:p>
            <a:pPr algn="ctr"/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ГВЭ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3566" y="2780501"/>
            <a:ext cx="5535701" cy="1071224"/>
          </a:xfrm>
          <a:prstGeom prst="rect">
            <a:avLst/>
          </a:prstGeom>
        </p:spPr>
        <p:txBody>
          <a:bodyPr wrap="square" lIns="100744" tIns="50372" rIns="100744" bIns="50372">
            <a:spAutoFit/>
          </a:bodyPr>
          <a:lstStyle/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При проведении ОГЭ используются контрольные измерительные материалы (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КИМы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) стандартизированной формы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50110" y="2780500"/>
            <a:ext cx="6034051" cy="1071224"/>
          </a:xfrm>
          <a:prstGeom prst="rect">
            <a:avLst/>
          </a:prstGeom>
        </p:spPr>
        <p:txBody>
          <a:bodyPr wrap="square" lIns="100744" tIns="50372" rIns="100744" bIns="50372">
            <a:spAutoFit/>
          </a:bodyPr>
          <a:lstStyle/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Форма ГИА в виде письменных и устных экзаменов с использованием текстов, тем, заданий, билетов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20816" y="4066383"/>
            <a:ext cx="4332230" cy="551346"/>
          </a:xfrm>
          <a:prstGeom prst="roundRect">
            <a:avLst/>
          </a:prstGeom>
          <a:solidFill>
            <a:srgbClr val="DCFFDC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rtlCol="0" anchor="ctr"/>
          <a:lstStyle/>
          <a:p>
            <a:pPr algn="ctr"/>
            <a:r>
              <a:rPr lang="ru-RU" sz="2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 лиц</a:t>
            </a:r>
            <a:endParaRPr lang="ru-RU" sz="2800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64550" y="4066383"/>
            <a:ext cx="4332230" cy="551346"/>
          </a:xfrm>
          <a:prstGeom prst="roundRect">
            <a:avLst/>
          </a:prstGeom>
          <a:solidFill>
            <a:srgbClr val="DCFFDC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rtlCol="0" anchor="ctr"/>
          <a:lstStyle/>
          <a:p>
            <a:pPr algn="ctr"/>
            <a:r>
              <a:rPr lang="ru-RU" sz="2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 лиц</a:t>
            </a:r>
            <a:endParaRPr lang="ru-RU" sz="2800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7874" y="4780766"/>
            <a:ext cx="5041106" cy="2256164"/>
          </a:xfrm>
          <a:prstGeom prst="rect">
            <a:avLst/>
          </a:prstGeom>
        </p:spPr>
        <p:txBody>
          <a:bodyPr lIns="100744" tIns="50372" rIns="100744" bIns="5037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обучающиеся в очной форме;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• обучающиеся в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очно-заочной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, заочной форме;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• обучающиеся в форме семейного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образования;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• иностранные граждане, лица без гражданства.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07234" y="4689478"/>
            <a:ext cx="6435723" cy="2871717"/>
          </a:xfrm>
          <a:prstGeom prst="rect">
            <a:avLst/>
          </a:prstGeom>
        </p:spPr>
        <p:txBody>
          <a:bodyPr wrap="square" lIns="100744" tIns="50372" rIns="100744" bIns="50372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800" b="1" dirty="0" smtClean="0"/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обучающиеся специальных учебно-воспитательных учреждений закрытого типа;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• обучающиеся образовательных учреждений, исполняющих наказание в виде лишения свободы;</a:t>
            </a:r>
          </a:p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• обучающиеся с ограниченными возможностями здоровья: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   ― имеющие рекомендации ПМПК (1 – 7 вид);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   ― обучающиеся дети-инвалиды и  инвалиды (справка МСЭ).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4910" y="423047"/>
            <a:ext cx="9298040" cy="951629"/>
          </a:xfrm>
          <a:prstGeom prst="rect">
            <a:avLst/>
          </a:prstGeom>
        </p:spPr>
        <p:txBody>
          <a:bodyPr lIns="119461" tIns="59733" rIns="119461" bIns="59733">
            <a:spAutoFit/>
          </a:bodyPr>
          <a:lstStyle/>
          <a:p>
            <a:pPr algn="ctr">
              <a:defRPr/>
            </a:pPr>
            <a:r>
              <a:rPr lang="ru-RU" sz="54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Формы проведения </a:t>
            </a:r>
            <a:r>
              <a:rPr lang="ru-RU" sz="5400" b="1" i="1" cap="all" dirty="0" err="1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гиа</a:t>
            </a:r>
            <a:r>
              <a:rPr lang="ru-RU" sz="54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- 9</a:t>
            </a:r>
            <a:endParaRPr lang="ru-RU" sz="54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35063" y="1780372"/>
            <a:ext cx="4786346" cy="866401"/>
          </a:xfrm>
          <a:prstGeom prst="roundRect">
            <a:avLst/>
          </a:prstGeom>
          <a:solidFill>
            <a:srgbClr val="DCFFDC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rtlCol="0" anchor="ctr"/>
          <a:lstStyle/>
          <a:p>
            <a:pPr algn="ctr"/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ОГЭ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1094" y="423045"/>
            <a:ext cx="10141856" cy="11376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9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ПОДГОТОВКА </a:t>
            </a:r>
            <a:r>
              <a:rPr lang="ru-RU" altLang="ru-RU" sz="49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ППЭ  ДЛЯ  ГВЭ</a:t>
            </a:r>
            <a:endParaRPr lang="ru-RU" altLang="ru-RU" sz="49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144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1" y="1690785"/>
            <a:ext cx="3665977" cy="214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" y="3609103"/>
            <a:ext cx="900864" cy="67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96" y="3385066"/>
            <a:ext cx="1262610" cy="56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78" y="1694309"/>
            <a:ext cx="5907427" cy="237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191798" y="2740971"/>
            <a:ext cx="2588235" cy="623617"/>
          </a:xfrm>
          <a:prstGeom prst="rect">
            <a:avLst/>
          </a:prstGeom>
        </p:spPr>
        <p:txBody>
          <a:bodyPr lIns="68919" tIns="34473" rIns="68919" bIns="34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srgbClr val="FF0000"/>
                </a:solidFill>
                <a:latin typeface="Calibri"/>
                <a:cs typeface="Arial" pitchFamily="34" charset="0"/>
              </a:rPr>
              <a:t>аудитории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srgbClr val="FF0000"/>
                </a:solidFill>
                <a:latin typeface="Calibri"/>
                <a:cs typeface="Arial" pitchFamily="34" charset="0"/>
              </a:rPr>
              <a:t>1-м этаже</a:t>
            </a:r>
          </a:p>
        </p:txBody>
      </p:sp>
      <p:pic>
        <p:nvPicPr>
          <p:cNvPr id="61448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60" y="3616104"/>
            <a:ext cx="443431" cy="33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24" y="3278326"/>
            <a:ext cx="546120" cy="10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53" y="3358812"/>
            <a:ext cx="9335" cy="2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510" y="3358812"/>
            <a:ext cx="11668" cy="2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08" y="2761965"/>
            <a:ext cx="758501" cy="58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13" y="2882732"/>
            <a:ext cx="774837" cy="34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87" y="2877482"/>
            <a:ext cx="686151" cy="3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935129" y="4209261"/>
            <a:ext cx="11778917" cy="613210"/>
          </a:xfrm>
          <a:prstGeom prst="rect">
            <a:avLst/>
          </a:prstGeom>
        </p:spPr>
        <p:txBody>
          <a:bodyPr lIns="119595" tIns="59800" rIns="119595" bIns="59800">
            <a:spAutoFit/>
          </a:bodyPr>
          <a:lstStyle/>
          <a:p>
            <a:pPr>
              <a:defRPr/>
            </a:pPr>
            <a:r>
              <a:rPr lang="ru-RU" sz="3200" b="1" kern="0" dirty="0">
                <a:solidFill>
                  <a:srgbClr val="E2001A"/>
                </a:solidFill>
                <a:latin typeface="Arial Narrow" pitchFamily="34" charset="0"/>
                <a:cs typeface="Arial" charset="0"/>
              </a:rPr>
              <a:t>АУДИТОРИЯ РАСПОЛАГАЕТСЯ НА ПЕРВОМ ЭТАЖЕ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6209524"/>
            <a:ext cx="13442950" cy="613210"/>
          </a:xfrm>
          <a:prstGeom prst="rect">
            <a:avLst/>
          </a:prstGeom>
        </p:spPr>
        <p:txBody>
          <a:bodyPr wrap="square" lIns="119595" tIns="59800" rIns="119595" bIns="59800">
            <a:spAutoFit/>
          </a:bodyPr>
          <a:lstStyle/>
          <a:p>
            <a:pPr algn="ctr">
              <a:defRPr/>
            </a:pPr>
            <a:r>
              <a:rPr lang="ru-RU" sz="3200" b="1" kern="0" dirty="0">
                <a:solidFill>
                  <a:srgbClr val="E2001A"/>
                </a:solidFill>
                <a:latin typeface="Arial Narrow" pitchFamily="34" charset="0"/>
                <a:cs typeface="Arial" charset="0"/>
              </a:rPr>
              <a:t>ПРИ НЕОБХОДИМОСТИ ПРИВЛЕКАЕТСЯ АССИСТЕНТ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493" y="5209392"/>
            <a:ext cx="13442950" cy="613210"/>
          </a:xfrm>
          <a:prstGeom prst="rect">
            <a:avLst/>
          </a:prstGeom>
        </p:spPr>
        <p:txBody>
          <a:bodyPr wrap="square" lIns="119595" tIns="59800" rIns="119595" bIns="59800">
            <a:spAutoFit/>
          </a:bodyPr>
          <a:lstStyle/>
          <a:p>
            <a:pPr algn="ctr">
              <a:defRPr/>
            </a:pPr>
            <a:r>
              <a:rPr lang="ru-RU" sz="3200" b="1" kern="0" dirty="0">
                <a:solidFill>
                  <a:srgbClr val="E2001A"/>
                </a:solidFill>
                <a:latin typeface="Arial Narrow" pitchFamily="34" charset="0"/>
                <a:cs typeface="Arial" charset="0"/>
              </a:rPr>
              <a:t>ПРОДОЛЖИТЕЛЬНОСТЬ ЭКЗАМЕНА УВЕЛИЧИВАЕТСЯ НА 1,5 ЧАСА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0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92518" y="423047"/>
            <a:ext cx="9298040" cy="951629"/>
          </a:xfrm>
          <a:prstGeom prst="rect">
            <a:avLst/>
          </a:prstGeom>
        </p:spPr>
        <p:txBody>
          <a:bodyPr lIns="119461" tIns="59733" rIns="119461" bIns="59733">
            <a:spAutoFit/>
          </a:bodyPr>
          <a:lstStyle/>
          <a:p>
            <a:pPr algn="ctr">
              <a:defRPr/>
            </a:pPr>
            <a:r>
              <a:rPr lang="ru-RU" sz="54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Сроки проведения </a:t>
            </a:r>
            <a:r>
              <a:rPr lang="ru-RU" sz="5400" b="1" i="1" cap="all" dirty="0" err="1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гиа</a:t>
            </a:r>
            <a:r>
              <a:rPr lang="ru-RU" sz="54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– 9 </a:t>
            </a:r>
            <a:endParaRPr lang="ru-RU" sz="54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026" name="AutoShape 2" descr="https://pro-ucheba.com/uploads/monthly_2015_05/image.jpg.03860d44967949c693423bc97e408e76.jpg"/>
          <p:cNvSpPr>
            <a:spLocks noChangeAspect="1" noChangeArrowheads="1"/>
          </p:cNvSpPr>
          <p:nvPr/>
        </p:nvSpPr>
        <p:spPr bwMode="auto">
          <a:xfrm>
            <a:off x="155583" y="-144460"/>
            <a:ext cx="304799" cy="304801"/>
          </a:xfrm>
          <a:prstGeom prst="rect">
            <a:avLst/>
          </a:prstGeom>
          <a:noFill/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ro-ucheba.com/uploads/monthly_2015_05/image.jpg.03860d44967949c693423bc97e408e76.jpg"/>
          <p:cNvSpPr>
            <a:spLocks noChangeAspect="1" noChangeArrowheads="1"/>
          </p:cNvSpPr>
          <p:nvPr/>
        </p:nvSpPr>
        <p:spPr bwMode="auto">
          <a:xfrm>
            <a:off x="155583" y="-144460"/>
            <a:ext cx="304799" cy="304801"/>
          </a:xfrm>
          <a:prstGeom prst="rect">
            <a:avLst/>
          </a:prstGeom>
          <a:noFill/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ro-ucheba.com/uploads/monthly_2015_05/image.jpg.03860d44967949c693423bc97e408e76.jpg"/>
          <p:cNvSpPr>
            <a:spLocks noChangeAspect="1" noChangeArrowheads="1"/>
          </p:cNvSpPr>
          <p:nvPr/>
        </p:nvSpPr>
        <p:spPr bwMode="auto">
          <a:xfrm>
            <a:off x="155583" y="-144460"/>
            <a:ext cx="304799" cy="304801"/>
          </a:xfrm>
          <a:prstGeom prst="rect">
            <a:avLst/>
          </a:prstGeom>
          <a:noFill/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792121" y="1923243"/>
            <a:ext cx="1221589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20" tIns="45361" rIns="90720" bIns="45361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7235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ru-RU" sz="6600" b="1" i="1" kern="0" dirty="0" smtClean="0">
                <a:solidFill>
                  <a:srgbClr val="024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Министерство просвещения РФ определяет сроки и единое расписание  ГИА – 9</a:t>
            </a:r>
            <a:endParaRPr lang="ru-RU" sz="6600" b="1" i="1" kern="0" dirty="0">
              <a:solidFill>
                <a:srgbClr val="0246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17797"/>
              </p:ext>
            </p:extLst>
          </p:nvPr>
        </p:nvGraphicFramePr>
        <p:xfrm>
          <a:off x="0" y="1851805"/>
          <a:ext cx="13222333" cy="63267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4699"/>
                <a:gridCol w="5410451"/>
                <a:gridCol w="5557183"/>
              </a:tblGrid>
              <a:tr h="377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Дата 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ОГЭ 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ГВЭ 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377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21</a:t>
                      </a:r>
                      <a:r>
                        <a:rPr lang="ru-RU" sz="2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</a:t>
                      </a: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апреля (</a:t>
                      </a:r>
                      <a:r>
                        <a:rPr lang="ru-RU" sz="2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чт</a:t>
                      </a: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математика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математика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</a:tr>
              <a:tr h="773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25 </a:t>
                      </a: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апреля </a:t>
                      </a: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</a:t>
                      </a:r>
                      <a:r>
                        <a:rPr lang="ru-RU" sz="2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пн</a:t>
                      </a: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русский язык</a:t>
                      </a:r>
                      <a:endParaRPr lang="ru-RU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русский язык</a:t>
                      </a:r>
                      <a:endParaRPr lang="ru-RU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377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28</a:t>
                      </a:r>
                      <a:r>
                        <a:rPr lang="ru-RU" sz="2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</a:t>
                      </a: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апреля (</a:t>
                      </a:r>
                      <a:r>
                        <a:rPr lang="ru-RU" sz="2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чт</a:t>
                      </a: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информатика и ИКТ, обществознание, химия, литература</a:t>
                      </a:r>
                      <a:endParaRPr lang="ru-RU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информатика и ИКТ, обществознание, химия, литература</a:t>
                      </a:r>
                      <a:endParaRPr lang="ru-RU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</a:tr>
              <a:tr h="773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04</a:t>
                      </a:r>
                      <a:r>
                        <a:rPr lang="ru-RU" sz="2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мая </a:t>
                      </a: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(ср)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история, биология, физика, география, иностранные языки</a:t>
                      </a: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история, биология, физика, география, иностранные языки</a:t>
                      </a: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378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11 мая (ср)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резерв: математика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резерв: математика</a:t>
                      </a: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</a:tr>
              <a:tr h="773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12 мая (</a:t>
                      </a:r>
                      <a:r>
                        <a:rPr lang="ru-RU" sz="2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чт</a:t>
                      </a: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резерв: история, биология, физика, география, иностранные языки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резерв: история, биология, физика, география, иностранные языки</a:t>
                      </a: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495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13 мая (</a:t>
                      </a:r>
                      <a:r>
                        <a:rPr lang="ru-RU" sz="2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пт</a:t>
                      </a: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резерв: информатика и ИКТ, химия, обществознание, литература</a:t>
                      </a: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резерв: информатика и ИКТ, химия, обществознание, литература</a:t>
                      </a: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</a:tr>
              <a:tr h="81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16 мая</a:t>
                      </a:r>
                      <a:r>
                        <a:rPr lang="ru-RU" sz="2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24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пн</a:t>
                      </a:r>
                      <a:r>
                        <a:rPr lang="ru-RU" sz="2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резерв: русский языки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резерв: русский язык </a:t>
                      </a: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92518" y="423047"/>
            <a:ext cx="9298040" cy="951629"/>
          </a:xfrm>
          <a:prstGeom prst="rect">
            <a:avLst/>
          </a:prstGeom>
        </p:spPr>
        <p:txBody>
          <a:bodyPr lIns="119461" tIns="59733" rIns="119461" bIns="59733">
            <a:spAutoFit/>
          </a:bodyPr>
          <a:lstStyle/>
          <a:p>
            <a:pPr algn="ctr">
              <a:defRPr/>
            </a:pPr>
            <a:r>
              <a:rPr lang="ru-RU" sz="54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ДОСРОЧНЫЙ ПЕРИОД </a:t>
            </a:r>
            <a:endParaRPr lang="ru-RU" sz="54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92517" y="208731"/>
            <a:ext cx="9298040" cy="859296"/>
          </a:xfrm>
          <a:prstGeom prst="rect">
            <a:avLst/>
          </a:prstGeom>
        </p:spPr>
        <p:txBody>
          <a:bodyPr lIns="119461" tIns="59733" rIns="119461" bIns="59733">
            <a:spAutoFit/>
          </a:bodyPr>
          <a:lstStyle/>
          <a:p>
            <a:pPr algn="ctr">
              <a:defRPr/>
            </a:pPr>
            <a:r>
              <a:rPr lang="ru-RU" sz="48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ОСНОВНОЙ ПЕРИОД </a:t>
            </a:r>
            <a:endParaRPr lang="ru-RU" sz="48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33522"/>
              </p:ext>
            </p:extLst>
          </p:nvPr>
        </p:nvGraphicFramePr>
        <p:xfrm>
          <a:off x="6301" y="925406"/>
          <a:ext cx="13436649" cy="61977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71637"/>
                <a:gridCol w="5857916"/>
                <a:gridCol w="6007096"/>
              </a:tblGrid>
              <a:tr h="35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Дата 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ОГЭ 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ГВЭ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322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20</a:t>
                      </a:r>
                      <a:r>
                        <a:rPr lang="ru-RU" sz="21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мая </a:t>
                      </a: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</a:t>
                      </a:r>
                      <a:r>
                        <a:rPr lang="ru-RU" sz="2100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пт</a:t>
                      </a: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иностранные языки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иностранные языки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</a:tr>
              <a:tr h="322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21 </a:t>
                      </a: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мая (</a:t>
                      </a:r>
                      <a:r>
                        <a:rPr lang="ru-RU" sz="2100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сб</a:t>
                      </a: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иностранные языки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иностранные языки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322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23 </a:t>
                      </a: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мая 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</a:t>
                      </a:r>
                      <a:r>
                        <a:rPr lang="ru-RU" sz="21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пн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математика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</a:tr>
              <a:tr h="322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27 мая (</a:t>
                      </a:r>
                      <a:r>
                        <a:rPr lang="ru-RU" sz="21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пт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обществознание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обществознание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322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1</a:t>
                      </a:r>
                      <a:r>
                        <a:rPr lang="ru-RU" sz="21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июня (ср)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История, физика,  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химия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, 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биология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История, физика,  химия, биология</a:t>
                      </a:r>
                      <a:endParaRPr lang="ru-RU" sz="21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</a:tr>
              <a:tr h="322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7</a:t>
                      </a:r>
                      <a:r>
                        <a:rPr lang="ru-RU" sz="21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июня (</a:t>
                      </a:r>
                      <a:r>
                        <a:rPr lang="ru-RU" sz="21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вт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 язык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 язык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429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15 </a:t>
                      </a: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июня 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(ср)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биология, ИКТ, география, химия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биология, ИКТ, география, химия</a:t>
                      </a:r>
                      <a:endParaRPr lang="ru-RU" sz="21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22 </a:t>
                      </a: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июня 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(ср)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ИКТ, физика, география, литература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Calibri"/>
                          <a:cs typeface="Times New Roman"/>
                        </a:rPr>
                        <a:t>ИКТ, физика, география, литература</a:t>
                      </a: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322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27июня (</a:t>
                      </a:r>
                      <a:r>
                        <a:rPr lang="ru-RU" sz="21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пн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резерв: </a:t>
                      </a: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по всем предметам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резерв: по всем предметам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</a:tr>
              <a:tr h="322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28 </a:t>
                      </a: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июня 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</a:t>
                      </a:r>
                      <a:r>
                        <a:rPr lang="ru-RU" sz="21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вт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русский язык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русский язык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322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29 </a:t>
                      </a: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июня 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(ср)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по всем предметам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по всем предметам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</a:tr>
              <a:tr h="322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30 </a:t>
                      </a:r>
                      <a:r>
                        <a:rPr lang="ru-RU" sz="2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июня 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</a:t>
                      </a:r>
                      <a:r>
                        <a:rPr lang="ru-RU" sz="21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чт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резерв: </a:t>
                      </a: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по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всем предметам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резерв: по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всем предметам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322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01 июля (</a:t>
                      </a:r>
                      <a:r>
                        <a:rPr lang="ru-RU" sz="21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пт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по всем предметам</a:t>
                      </a:r>
                      <a:endParaRPr lang="ru-RU" sz="21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1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по всем предметам</a:t>
                      </a:r>
                      <a:endParaRPr lang="ru-RU" sz="21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</a:tr>
              <a:tr h="304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01 июля 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</a:t>
                      </a:r>
                      <a:r>
                        <a:rPr lang="ru-RU" sz="21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сб</a:t>
                      </a:r>
                      <a:r>
                        <a:rPr lang="ru-RU" sz="2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резерв: по всем предметам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резерв: по всем предметам</a:t>
                      </a:r>
                      <a:endParaRPr lang="ru-RU" sz="21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FFFFFF"/>
                    </a:solidFill>
                  </a:tcPr>
                </a:tc>
              </a:tr>
              <a:tr h="304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>
                    <a:solidFill>
                      <a:srgbClr val="D5FB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92518" y="423047"/>
            <a:ext cx="9298040" cy="951629"/>
          </a:xfrm>
          <a:prstGeom prst="rect">
            <a:avLst/>
          </a:prstGeom>
        </p:spPr>
        <p:txBody>
          <a:bodyPr lIns="119461" tIns="59733" rIns="119461" bIns="59733">
            <a:spAutoFit/>
          </a:bodyPr>
          <a:lstStyle/>
          <a:p>
            <a:pPr algn="ctr">
              <a:defRPr/>
            </a:pPr>
            <a:r>
              <a:rPr lang="ru-RU" sz="5400" b="1" i="1" cap="all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Дополнительный период</a:t>
            </a:r>
            <a:endParaRPr lang="ru-RU" sz="5400" b="1" i="1" cap="all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87694"/>
              </p:ext>
            </p:extLst>
          </p:nvPr>
        </p:nvGraphicFramePr>
        <p:xfrm>
          <a:off x="0" y="1708929"/>
          <a:ext cx="13442950" cy="440639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97940"/>
                <a:gridCol w="5595863"/>
                <a:gridCol w="5549147"/>
              </a:tblGrid>
              <a:tr h="48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Дата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ОГЭ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ГВЭ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5сентября (</a:t>
                      </a:r>
                      <a:r>
                        <a:rPr lang="ru-RU" sz="22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пн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математика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русский</a:t>
                      </a:r>
                      <a:r>
                        <a:rPr lang="ru-RU" sz="22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язык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8 </a:t>
                      </a:r>
                      <a:r>
                        <a:rPr lang="ru-RU" sz="2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сентября 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</a:t>
                      </a:r>
                      <a:r>
                        <a:rPr lang="ru-RU" sz="22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чт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22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 язык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математика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12 </a:t>
                      </a:r>
                      <a:r>
                        <a:rPr lang="ru-RU" sz="2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сентября 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</a:t>
                      </a:r>
                      <a:r>
                        <a:rPr lang="ru-RU" sz="22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пн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география, история, биология, физика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география, история, биология, физика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15 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сентября (ср)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 marL="0" marR="0" indent="0" algn="l" defTabSz="10767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обществознание, химия, информатика и ИКТ, </a:t>
                      </a: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литература, иностранный язык</a:t>
                      </a:r>
                      <a:endParaRPr lang="ru-RU" sz="22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обществознание, химия, информатика и ИКТ, литература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20</a:t>
                      </a:r>
                      <a:r>
                        <a:rPr lang="ru-RU" sz="2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сентября (</a:t>
                      </a:r>
                      <a:r>
                        <a:rPr lang="ru-RU" sz="22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вт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резерв: </a:t>
                      </a: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математика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резерв: </a:t>
                      </a: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математика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21</a:t>
                      </a:r>
                      <a:r>
                        <a:rPr lang="ru-RU" sz="2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сентября (ср)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2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русский язык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2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русский язык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</a:tr>
              <a:tr h="217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22 </a:t>
                      </a:r>
                      <a:r>
                        <a:rPr lang="ru-RU" sz="2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сентября 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</a:t>
                      </a:r>
                      <a:r>
                        <a:rPr lang="ru-RU" sz="22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чт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2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по всем предметам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2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по всем предметам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</a:tr>
              <a:tr h="98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23</a:t>
                      </a:r>
                      <a:r>
                        <a:rPr lang="ru-RU" sz="2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сентября (</a:t>
                      </a:r>
                      <a:r>
                        <a:rPr lang="ru-RU" sz="22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пт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2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по всем предметам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</a:t>
                      </a: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:</a:t>
                      </a:r>
                      <a:r>
                        <a:rPr lang="ru-RU" sz="22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 по всем предметам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</a:tr>
              <a:tr h="98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24 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сентября 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(</a:t>
                      </a:r>
                      <a:r>
                        <a:rPr lang="ru-RU" sz="22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сб</a:t>
                      </a:r>
                      <a:r>
                        <a:rPr lang="ru-RU" sz="2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)</a:t>
                      </a:r>
                      <a:endPara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резерв: по всем предметам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</a:rPr>
                        <a:t>резерв: по всем предметам</a:t>
                      </a:r>
                      <a:endParaRPr lang="ru-RU" sz="2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8255" marB="8255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EDUC_TXT_Fresh_Pag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P_SEDUC_TXT_Fresh_Pag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P_SEDUC_TXT_Fresh_Pag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PP_SEDUC_TXT_Fresh_Pag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PP_SEDUC_TXT_Fresh_Pag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PP_SEDUC_TXT_Fresh_Pag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PP_SEDUC_TXT_Fresh_Pag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PPP_SEDUC_TXT_Fresh_Pag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PPP_SEDUC_TXT_Fresh_Pag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10558</TotalTime>
  <Words>1714</Words>
  <Application>Microsoft Office PowerPoint</Application>
  <PresentationFormat>Произвольный</PresentationFormat>
  <Paragraphs>303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PPP_SEDUC_TXT_Fresh_Page</vt:lpstr>
      <vt:lpstr>1_PPP_SEDUC_TXT_Fresh_Page</vt:lpstr>
      <vt:lpstr>2_PPP_SEDUC_TXT_Fresh_Page</vt:lpstr>
      <vt:lpstr>3_PPP_SEDUC_TXT_Fresh_Page</vt:lpstr>
      <vt:lpstr>4_PPP_SEDUC_TXT_Fresh_Page</vt:lpstr>
      <vt:lpstr>5_PPP_SEDUC_TXT_Fresh_Page</vt:lpstr>
      <vt:lpstr>6_PPP_SEDUC_TXT_Fresh_Page</vt:lpstr>
      <vt:lpstr>8_PPP_SEDUC_TXT_Fresh_Page</vt:lpstr>
      <vt:lpstr>9_PPP_SEDUC_TXT_Fresh_Page</vt:lpstr>
      <vt:lpstr>ГОСУДАРСТВЕННАЯ ИТОГОВАЯ АТТЕСТАЦИИ В 9 КЛАССАХ  В 2022 ГОДУ</vt:lpstr>
      <vt:lpstr>ГОСУДАРСТВЕННАЯ  ИТОГОВАЯ  АТТЕСТАЦИЯ  В  9  КЛАССЕ </vt:lpstr>
      <vt:lpstr>Презентация PowerPoint</vt:lpstr>
      <vt:lpstr>Презентация PowerPoint</vt:lpstr>
      <vt:lpstr>ПОДГОТОВКА ППЭ  ДЛЯ  ГВЭ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ПРОДОЛЖИТЕЛЬНОСТЬ ЭКЗАМЕНА</vt:lpstr>
      <vt:lpstr>ПОВТОРНО ДОПУСКАЮТСЯ К СДАЧЕ ОГЭ В РЕЗЕРВНЫЙ ДЕНЬ ОСНОВНОГО ПЕРИОДА </vt:lpstr>
      <vt:lpstr>Презентация PowerPoint</vt:lpstr>
      <vt:lpstr>ПЕРЕСДАЧА</vt:lpstr>
      <vt:lpstr>Презентация PowerPoint</vt:lpstr>
      <vt:lpstr>Презентация PowerPoint</vt:lpstr>
      <vt:lpstr>ОРГАНИЗАЦИЯ ВИДЕОНАБЛЮДЕНИЯ В АУДИТОРИИ</vt:lpstr>
      <vt:lpstr> ВИДЕОЗАПИСЬ  В АУДИТОРИЯХ    ГИА-9   НАЧИНАЕТСЯ</vt:lpstr>
      <vt:lpstr>ЧЕМ РАЗРЕШАЕТСЯ ПОЛЬЗОВАТЬСЯ НА ГИА-9</vt:lpstr>
      <vt:lpstr>ЧЕМ РАЗРЕШАЕТСЯ ПОЛЬЗОВАТЬСЯ НА ОГЭ</vt:lpstr>
      <vt:lpstr>ТРЕБОВАНИЯ, ПРЕДЪЯВЛЯЕМЫЕ К НЕПРОГРАММИРУЕМЫМ КАЛЬКУЛЯТОРАМ</vt:lpstr>
      <vt:lpstr>ЧТО ЗАПРЕЩАЕТСЯ НА ОГЭ</vt:lpstr>
      <vt:lpstr>ОРГАНИЗАЦИЯ ВХОДА УЧАСТНИКОВ В ППЭ</vt:lpstr>
      <vt:lpstr>НАЧАЛО ПРОВЕДЕНИЯ ЭКЗАМЕНА В ППЭ</vt:lpstr>
      <vt:lpstr>СОДЕРЖАНИЕ  ИК  УЧАСТНИКА ОГЭ</vt:lpstr>
      <vt:lpstr>ОПАЗДАЛ НА ЭКЗАМЕН</vt:lpstr>
      <vt:lpstr>РЕЗУЛЬТАТЫ   ГИА-9</vt:lpstr>
      <vt:lpstr>Презентация PowerPoint</vt:lpstr>
      <vt:lpstr>АПЕЛЛЯЦИИ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Осокин Александр Валерьевич</dc:creator>
  <cp:lastModifiedBy>user</cp:lastModifiedBy>
  <cp:revision>1019</cp:revision>
  <cp:lastPrinted>2014-12-18T05:59:22Z</cp:lastPrinted>
  <dcterms:created xsi:type="dcterms:W3CDTF">2010-07-08T09:32:50Z</dcterms:created>
  <dcterms:modified xsi:type="dcterms:W3CDTF">2022-04-07T05:51:02Z</dcterms:modified>
</cp:coreProperties>
</file>